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4502E-8C7A-4C36-8BC9-75A83295C1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483FB-D5A6-4D18-8129-3A324AB5AF8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Полномочия ТОС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51C11-4BC3-4E72-9211-85A101C13F59}" type="parTrans" cxnId="{95AF107C-E9AD-4209-9089-756F97AE2447}">
      <dgm:prSet/>
      <dgm:spPr/>
      <dgm:t>
        <a:bodyPr/>
        <a:lstStyle/>
        <a:p>
          <a:endParaRPr lang="ru-RU"/>
        </a:p>
      </dgm:t>
    </dgm:pt>
    <dgm:pt modelId="{FB5DE247-3A7C-4EDF-8BB0-2058BCEC3209}" type="sibTrans" cxnId="{95AF107C-E9AD-4209-9089-756F97AE2447}">
      <dgm:prSet/>
      <dgm:spPr/>
      <dgm:t>
        <a:bodyPr/>
        <a:lstStyle/>
        <a:p>
          <a:endParaRPr lang="ru-RU"/>
        </a:p>
      </dgm:t>
    </dgm:pt>
    <dgm:pt modelId="{D2671F6B-F485-423A-8BB7-CCC4EADBCFF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 интересы населения, проживающего на соответствующей территории (основной функцией ТОС является представление и защита интересов жителей своей территории в органах местного самоуправления и в органах государственной власти)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F4873-7585-4F6A-B95E-F6E88127FCD8}" type="parTrans" cxnId="{A18D0D57-006F-4EE2-B028-CFB9A164E048}">
      <dgm:prSet/>
      <dgm:spPr/>
      <dgm:t>
        <a:bodyPr/>
        <a:lstStyle/>
        <a:p>
          <a:endParaRPr lang="ru-RU"/>
        </a:p>
      </dgm:t>
    </dgm:pt>
    <dgm:pt modelId="{93A2E31B-9CF2-4D38-ABC7-9B5C8D126B52}" type="sibTrans" cxnId="{A18D0D57-006F-4EE2-B028-CFB9A164E048}">
      <dgm:prSet/>
      <dgm:spPr/>
      <dgm:t>
        <a:bodyPr/>
        <a:lstStyle/>
        <a:p>
          <a:endParaRPr lang="ru-RU"/>
        </a:p>
      </dgm:t>
    </dgm:pt>
    <dgm:pt modelId="{F6B1950C-29F4-41F8-94D3-82DED444380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обеспечивают исполнение решений, принятых на собраниях и конференциях граждан (решения, принятые высшим руководящим органом ТОС, исполняются иными органами ТОС, общее руководство при этом осуществляет председатель ТОС)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A72C4-A1C3-47EA-A33E-1E45D9F1C070}" type="parTrans" cxnId="{6A0C33A0-8EB8-4F44-B795-7AEA40CAC690}">
      <dgm:prSet/>
      <dgm:spPr/>
      <dgm:t>
        <a:bodyPr/>
        <a:lstStyle/>
        <a:p>
          <a:endParaRPr lang="ru-RU"/>
        </a:p>
      </dgm:t>
    </dgm:pt>
    <dgm:pt modelId="{E78496CD-3A27-4789-9404-C417F8128E98}" type="sibTrans" cxnId="{6A0C33A0-8EB8-4F44-B795-7AEA40CAC690}">
      <dgm:prSet/>
      <dgm:spPr/>
      <dgm:t>
        <a:bodyPr/>
        <a:lstStyle/>
        <a:p>
          <a:endParaRPr lang="ru-RU"/>
        </a:p>
      </dgm:t>
    </dgm:pt>
    <dgm:pt modelId="{12B42EE0-41B4-48E2-A818-B435BA79310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осуществлять хозяйственную деятельность по содержанию жилищного фонда, благоустройству территории, иную хозяйственную деятельность, направленную на удовлетворение социально-бытовых потребностей граждан, проживающих на  соответствующей территории, как за счет средств указанных граждан, так и на основании договора между органами ТОС и органами  местного самоуправления с использованием средств местного бюджета</a:t>
          </a:r>
        </a:p>
      </dgm:t>
    </dgm:pt>
    <dgm:pt modelId="{18BB04D3-4D31-4081-A29E-D3D0E1C4B8CE}" type="parTrans" cxnId="{570351CA-D6C7-4156-A7F4-6251691B0C4D}">
      <dgm:prSet/>
      <dgm:spPr/>
      <dgm:t>
        <a:bodyPr/>
        <a:lstStyle/>
        <a:p>
          <a:endParaRPr lang="ru-RU"/>
        </a:p>
      </dgm:t>
    </dgm:pt>
    <dgm:pt modelId="{6BAB48E0-04C2-4053-BE71-2E070D9578BD}" type="sibTrans" cxnId="{570351CA-D6C7-4156-A7F4-6251691B0C4D}">
      <dgm:prSet/>
      <dgm:spPr/>
      <dgm:t>
        <a:bodyPr/>
        <a:lstStyle/>
        <a:p>
          <a:endParaRPr lang="ru-RU"/>
        </a:p>
      </dgm:t>
    </dgm:pt>
    <dgm:pt modelId="{84136913-77FE-44B1-A6CC-0B658047ABE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вправе вносить в органы местного самоуправления проекты муниципальных правовых актов, подлежащие обязательному рассмотрению этими органами и должностными лицами местного самоуправления, к компетенции которых отнесено принятие указанных актов</a:t>
          </a:r>
        </a:p>
      </dgm:t>
    </dgm:pt>
    <dgm:pt modelId="{C2AA2250-3B43-4ACB-8990-7D268BA0DA9C}" type="parTrans" cxnId="{6AAB9A88-81C8-4FD8-BFB0-B99AF9536666}">
      <dgm:prSet/>
      <dgm:spPr/>
      <dgm:t>
        <a:bodyPr/>
        <a:lstStyle/>
        <a:p>
          <a:endParaRPr lang="ru-RU"/>
        </a:p>
      </dgm:t>
    </dgm:pt>
    <dgm:pt modelId="{29D04CDB-B095-48C9-BCDC-E1B8377D2D6C}" type="sibTrans" cxnId="{6AAB9A88-81C8-4FD8-BFB0-B99AF9536666}">
      <dgm:prSet/>
      <dgm:spPr/>
      <dgm:t>
        <a:bodyPr/>
        <a:lstStyle/>
        <a:p>
          <a:endParaRPr lang="ru-RU"/>
        </a:p>
      </dgm:t>
    </dgm:pt>
    <dgm:pt modelId="{A032C45B-428E-4647-BEED-E54D91C6439F}" type="pres">
      <dgm:prSet presAssocID="{63D4502E-8C7A-4C36-8BC9-75A83295C1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77547-8CDE-4379-A6CB-824A3E431A7A}" type="pres">
      <dgm:prSet presAssocID="{2AA483FB-D5A6-4D18-8129-3A324AB5AF8A}" presName="root1" presStyleCnt="0"/>
      <dgm:spPr/>
    </dgm:pt>
    <dgm:pt modelId="{53605D58-2A5F-46D0-9C4C-09A0EDA46699}" type="pres">
      <dgm:prSet presAssocID="{2AA483FB-D5A6-4D18-8129-3A324AB5AF8A}" presName="LevelOneTextNode" presStyleLbl="node0" presStyleIdx="0" presStyleCnt="1" custScaleX="78101" custScaleY="135459" custLinFactNeighborX="-1222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214772-FD85-422B-BE4C-DD94EDB963E9}" type="pres">
      <dgm:prSet presAssocID="{2AA483FB-D5A6-4D18-8129-3A324AB5AF8A}" presName="level2hierChild" presStyleCnt="0"/>
      <dgm:spPr/>
    </dgm:pt>
    <dgm:pt modelId="{67D12427-AD13-44C5-91BD-955D33A54A20}" type="pres">
      <dgm:prSet presAssocID="{D0FF4873-7585-4F6A-B95E-F6E88127FCD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401317E-1EA5-4115-B20F-B17C7CC860C3}" type="pres">
      <dgm:prSet presAssocID="{D0FF4873-7585-4F6A-B95E-F6E88127FCD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F8C2E18-5E56-41A6-98C9-B202373642E7}" type="pres">
      <dgm:prSet presAssocID="{D2671F6B-F485-423A-8BB7-CCC4EADBCFF4}" presName="root2" presStyleCnt="0"/>
      <dgm:spPr/>
    </dgm:pt>
    <dgm:pt modelId="{85C260A9-8D0B-4FE4-878B-6C37AEF393A6}" type="pres">
      <dgm:prSet presAssocID="{D2671F6B-F485-423A-8BB7-CCC4EADBCFF4}" presName="LevelTwoTextNode" presStyleLbl="node2" presStyleIdx="0" presStyleCnt="4" custScaleX="545450" custScaleY="167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DF93E-5569-4C0D-9BB5-C278A450EC4A}" type="pres">
      <dgm:prSet presAssocID="{D2671F6B-F485-423A-8BB7-CCC4EADBCFF4}" presName="level3hierChild" presStyleCnt="0"/>
      <dgm:spPr/>
    </dgm:pt>
    <dgm:pt modelId="{BE2DCD6A-EA59-4AAD-A248-E250551EEEC3}" type="pres">
      <dgm:prSet presAssocID="{210A72C4-A1C3-47EA-A33E-1E45D9F1C070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A3AB76C-E71C-48D9-ADC0-C0328F9A09EF}" type="pres">
      <dgm:prSet presAssocID="{210A72C4-A1C3-47EA-A33E-1E45D9F1C07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DEB247A-912A-4FD3-AC31-8FF11E38618D}" type="pres">
      <dgm:prSet presAssocID="{F6B1950C-29F4-41F8-94D3-82DED4443802}" presName="root2" presStyleCnt="0"/>
      <dgm:spPr/>
    </dgm:pt>
    <dgm:pt modelId="{059EDC17-2BDF-4DE1-BF37-46E5F51E28D7}" type="pres">
      <dgm:prSet presAssocID="{F6B1950C-29F4-41F8-94D3-82DED4443802}" presName="LevelTwoTextNode" presStyleLbl="node2" presStyleIdx="1" presStyleCnt="4" custScaleX="545590" custScaleY="122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78096-3432-4A78-B49D-2EDBE8383F26}" type="pres">
      <dgm:prSet presAssocID="{F6B1950C-29F4-41F8-94D3-82DED4443802}" presName="level3hierChild" presStyleCnt="0"/>
      <dgm:spPr/>
    </dgm:pt>
    <dgm:pt modelId="{35065D73-327F-432E-B7BF-FB8896762E3B}" type="pres">
      <dgm:prSet presAssocID="{18BB04D3-4D31-4081-A29E-D3D0E1C4B8C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2561D0A1-2780-471A-8BD0-4DDC10942E29}" type="pres">
      <dgm:prSet presAssocID="{18BB04D3-4D31-4081-A29E-D3D0E1C4B8C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CB3BEEE-8A5A-4E4E-BE9F-C7A19FB75741}" type="pres">
      <dgm:prSet presAssocID="{12B42EE0-41B4-48E2-A818-B435BA793100}" presName="root2" presStyleCnt="0"/>
      <dgm:spPr/>
    </dgm:pt>
    <dgm:pt modelId="{30BEAFCD-CF41-4C9F-8CEF-F5746252166D}" type="pres">
      <dgm:prSet presAssocID="{12B42EE0-41B4-48E2-A818-B435BA793100}" presName="LevelTwoTextNode" presStyleLbl="node2" presStyleIdx="2" presStyleCnt="4" custScaleX="546573" custScaleY="200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F58350-2E9D-4667-968C-F4F88723C4ED}" type="pres">
      <dgm:prSet presAssocID="{12B42EE0-41B4-48E2-A818-B435BA793100}" presName="level3hierChild" presStyleCnt="0"/>
      <dgm:spPr/>
    </dgm:pt>
    <dgm:pt modelId="{BE57919F-7E69-4A8E-A4E4-2499E535CF2D}" type="pres">
      <dgm:prSet presAssocID="{C2AA2250-3B43-4ACB-8990-7D268BA0DA9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1931433-216A-46E7-A707-1624557E099A}" type="pres">
      <dgm:prSet presAssocID="{C2AA2250-3B43-4ACB-8990-7D268BA0DA9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E4616A4-627E-4386-A3B1-396A96284414}" type="pres">
      <dgm:prSet presAssocID="{84136913-77FE-44B1-A6CC-0B658047ABE3}" presName="root2" presStyleCnt="0"/>
      <dgm:spPr/>
    </dgm:pt>
    <dgm:pt modelId="{53D63AEF-52ED-4F8A-A247-770E64DDB584}" type="pres">
      <dgm:prSet presAssocID="{84136913-77FE-44B1-A6CC-0B658047ABE3}" presName="LevelTwoTextNode" presStyleLbl="node2" presStyleIdx="3" presStyleCnt="4" custScaleX="547117" custScaleY="149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88683-8B70-43F3-AABA-3AA0932499D4}" type="pres">
      <dgm:prSet presAssocID="{84136913-77FE-44B1-A6CC-0B658047ABE3}" presName="level3hierChild" presStyleCnt="0"/>
      <dgm:spPr/>
    </dgm:pt>
  </dgm:ptLst>
  <dgm:cxnLst>
    <dgm:cxn modelId="{A18D0D57-006F-4EE2-B028-CFB9A164E048}" srcId="{2AA483FB-D5A6-4D18-8129-3A324AB5AF8A}" destId="{D2671F6B-F485-423A-8BB7-CCC4EADBCFF4}" srcOrd="0" destOrd="0" parTransId="{D0FF4873-7585-4F6A-B95E-F6E88127FCD8}" sibTransId="{93A2E31B-9CF2-4D38-ABC7-9B5C8D126B52}"/>
    <dgm:cxn modelId="{0BED4FE5-2BFF-4598-A4DC-39F1F7C25E51}" type="presOf" srcId="{C2AA2250-3B43-4ACB-8990-7D268BA0DA9C}" destId="{BE57919F-7E69-4A8E-A4E4-2499E535CF2D}" srcOrd="0" destOrd="0" presId="urn:microsoft.com/office/officeart/2008/layout/HorizontalMultiLevelHierarchy"/>
    <dgm:cxn modelId="{079F8BC4-34CC-4EC5-8C8D-FDF1C6E7A138}" type="presOf" srcId="{210A72C4-A1C3-47EA-A33E-1E45D9F1C070}" destId="{BE2DCD6A-EA59-4AAD-A248-E250551EEEC3}" srcOrd="0" destOrd="0" presId="urn:microsoft.com/office/officeart/2008/layout/HorizontalMultiLevelHierarchy"/>
    <dgm:cxn modelId="{1D7B5A00-3A20-4B74-BFE9-9389CC94F5AB}" type="presOf" srcId="{D2671F6B-F485-423A-8BB7-CCC4EADBCFF4}" destId="{85C260A9-8D0B-4FE4-878B-6C37AEF393A6}" srcOrd="0" destOrd="0" presId="urn:microsoft.com/office/officeart/2008/layout/HorizontalMultiLevelHierarchy"/>
    <dgm:cxn modelId="{6AAB9A88-81C8-4FD8-BFB0-B99AF9536666}" srcId="{2AA483FB-D5A6-4D18-8129-3A324AB5AF8A}" destId="{84136913-77FE-44B1-A6CC-0B658047ABE3}" srcOrd="3" destOrd="0" parTransId="{C2AA2250-3B43-4ACB-8990-7D268BA0DA9C}" sibTransId="{29D04CDB-B095-48C9-BCDC-E1B8377D2D6C}"/>
    <dgm:cxn modelId="{35B0BF28-AFC6-4C0D-82F5-E2002E1706BA}" type="presOf" srcId="{18BB04D3-4D31-4081-A29E-D3D0E1C4B8CE}" destId="{2561D0A1-2780-471A-8BD0-4DDC10942E29}" srcOrd="1" destOrd="0" presId="urn:microsoft.com/office/officeart/2008/layout/HorizontalMultiLevelHierarchy"/>
    <dgm:cxn modelId="{EE918D96-5AB2-4BD8-9DFB-CDB5402C5EDA}" type="presOf" srcId="{C2AA2250-3B43-4ACB-8990-7D268BA0DA9C}" destId="{D1931433-216A-46E7-A707-1624557E099A}" srcOrd="1" destOrd="0" presId="urn:microsoft.com/office/officeart/2008/layout/HorizontalMultiLevelHierarchy"/>
    <dgm:cxn modelId="{1609B8FF-DE44-42A5-B31F-6EC8B750CD0D}" type="presOf" srcId="{84136913-77FE-44B1-A6CC-0B658047ABE3}" destId="{53D63AEF-52ED-4F8A-A247-770E64DDB584}" srcOrd="0" destOrd="0" presId="urn:microsoft.com/office/officeart/2008/layout/HorizontalMultiLevelHierarchy"/>
    <dgm:cxn modelId="{4771F5BB-8DFA-48BD-AB2F-3694302624A2}" type="presOf" srcId="{12B42EE0-41B4-48E2-A818-B435BA793100}" destId="{30BEAFCD-CF41-4C9F-8CEF-F5746252166D}" srcOrd="0" destOrd="0" presId="urn:microsoft.com/office/officeart/2008/layout/HorizontalMultiLevelHierarchy"/>
    <dgm:cxn modelId="{07500C9F-B213-4919-9732-C95331FA1752}" type="presOf" srcId="{D0FF4873-7585-4F6A-B95E-F6E88127FCD8}" destId="{67D12427-AD13-44C5-91BD-955D33A54A20}" srcOrd="0" destOrd="0" presId="urn:microsoft.com/office/officeart/2008/layout/HorizontalMultiLevelHierarchy"/>
    <dgm:cxn modelId="{3E984550-AC95-43C6-9133-3FA465C4D16E}" type="presOf" srcId="{210A72C4-A1C3-47EA-A33E-1E45D9F1C070}" destId="{3A3AB76C-E71C-48D9-ADC0-C0328F9A09EF}" srcOrd="1" destOrd="0" presId="urn:microsoft.com/office/officeart/2008/layout/HorizontalMultiLevelHierarchy"/>
    <dgm:cxn modelId="{06D2C1A9-FA66-4BE6-ADC4-AB7CEFF637C2}" type="presOf" srcId="{D0FF4873-7585-4F6A-B95E-F6E88127FCD8}" destId="{7401317E-1EA5-4115-B20F-B17C7CC860C3}" srcOrd="1" destOrd="0" presId="urn:microsoft.com/office/officeart/2008/layout/HorizontalMultiLevelHierarchy"/>
    <dgm:cxn modelId="{AFDC7068-943E-4F45-8832-056DBC3011AF}" type="presOf" srcId="{2AA483FB-D5A6-4D18-8129-3A324AB5AF8A}" destId="{53605D58-2A5F-46D0-9C4C-09A0EDA46699}" srcOrd="0" destOrd="0" presId="urn:microsoft.com/office/officeart/2008/layout/HorizontalMultiLevelHierarchy"/>
    <dgm:cxn modelId="{366AB85F-FCFB-426D-843F-06AC758E8842}" type="presOf" srcId="{F6B1950C-29F4-41F8-94D3-82DED4443802}" destId="{059EDC17-2BDF-4DE1-BF37-46E5F51E28D7}" srcOrd="0" destOrd="0" presId="urn:microsoft.com/office/officeart/2008/layout/HorizontalMultiLevelHierarchy"/>
    <dgm:cxn modelId="{EFE4C06E-510D-42BB-B406-DB11A8AA93AD}" type="presOf" srcId="{63D4502E-8C7A-4C36-8BC9-75A83295C1E4}" destId="{A032C45B-428E-4647-BEED-E54D91C6439F}" srcOrd="0" destOrd="0" presId="urn:microsoft.com/office/officeart/2008/layout/HorizontalMultiLevelHierarchy"/>
    <dgm:cxn modelId="{95AF107C-E9AD-4209-9089-756F97AE2447}" srcId="{63D4502E-8C7A-4C36-8BC9-75A83295C1E4}" destId="{2AA483FB-D5A6-4D18-8129-3A324AB5AF8A}" srcOrd="0" destOrd="0" parTransId="{3B551C11-4BC3-4E72-9211-85A101C13F59}" sibTransId="{FB5DE247-3A7C-4EDF-8BB0-2058BCEC3209}"/>
    <dgm:cxn modelId="{2E3199AB-C2E7-4289-9A37-30D451627E36}" type="presOf" srcId="{18BB04D3-4D31-4081-A29E-D3D0E1C4B8CE}" destId="{35065D73-327F-432E-B7BF-FB8896762E3B}" srcOrd="0" destOrd="0" presId="urn:microsoft.com/office/officeart/2008/layout/HorizontalMultiLevelHierarchy"/>
    <dgm:cxn modelId="{570351CA-D6C7-4156-A7F4-6251691B0C4D}" srcId="{2AA483FB-D5A6-4D18-8129-3A324AB5AF8A}" destId="{12B42EE0-41B4-48E2-A818-B435BA793100}" srcOrd="2" destOrd="0" parTransId="{18BB04D3-4D31-4081-A29E-D3D0E1C4B8CE}" sibTransId="{6BAB48E0-04C2-4053-BE71-2E070D9578BD}"/>
    <dgm:cxn modelId="{6A0C33A0-8EB8-4F44-B795-7AEA40CAC690}" srcId="{2AA483FB-D5A6-4D18-8129-3A324AB5AF8A}" destId="{F6B1950C-29F4-41F8-94D3-82DED4443802}" srcOrd="1" destOrd="0" parTransId="{210A72C4-A1C3-47EA-A33E-1E45D9F1C070}" sibTransId="{E78496CD-3A27-4789-9404-C417F8128E98}"/>
    <dgm:cxn modelId="{BD6C00BB-CCD3-45AF-B851-9A55F02A60DC}" type="presParOf" srcId="{A032C45B-428E-4647-BEED-E54D91C6439F}" destId="{2F777547-8CDE-4379-A6CB-824A3E431A7A}" srcOrd="0" destOrd="0" presId="urn:microsoft.com/office/officeart/2008/layout/HorizontalMultiLevelHierarchy"/>
    <dgm:cxn modelId="{AE4053DA-7C74-4F01-B390-3608EA45CEC0}" type="presParOf" srcId="{2F777547-8CDE-4379-A6CB-824A3E431A7A}" destId="{53605D58-2A5F-46D0-9C4C-09A0EDA46699}" srcOrd="0" destOrd="0" presId="urn:microsoft.com/office/officeart/2008/layout/HorizontalMultiLevelHierarchy"/>
    <dgm:cxn modelId="{8DD21663-3A72-45D2-AF23-50F439562497}" type="presParOf" srcId="{2F777547-8CDE-4379-A6CB-824A3E431A7A}" destId="{74214772-FD85-422B-BE4C-DD94EDB963E9}" srcOrd="1" destOrd="0" presId="urn:microsoft.com/office/officeart/2008/layout/HorizontalMultiLevelHierarchy"/>
    <dgm:cxn modelId="{52FC1867-F40B-4E80-B928-01C00904911D}" type="presParOf" srcId="{74214772-FD85-422B-BE4C-DD94EDB963E9}" destId="{67D12427-AD13-44C5-91BD-955D33A54A20}" srcOrd="0" destOrd="0" presId="urn:microsoft.com/office/officeart/2008/layout/HorizontalMultiLevelHierarchy"/>
    <dgm:cxn modelId="{3DA1D720-403F-4A60-AB96-578A48641643}" type="presParOf" srcId="{67D12427-AD13-44C5-91BD-955D33A54A20}" destId="{7401317E-1EA5-4115-B20F-B17C7CC860C3}" srcOrd="0" destOrd="0" presId="urn:microsoft.com/office/officeart/2008/layout/HorizontalMultiLevelHierarchy"/>
    <dgm:cxn modelId="{99C10B98-9173-4E3B-AD30-42790FDAB63E}" type="presParOf" srcId="{74214772-FD85-422B-BE4C-DD94EDB963E9}" destId="{8F8C2E18-5E56-41A6-98C9-B202373642E7}" srcOrd="1" destOrd="0" presId="urn:microsoft.com/office/officeart/2008/layout/HorizontalMultiLevelHierarchy"/>
    <dgm:cxn modelId="{45D54F2F-EDE5-42EA-B098-B4AEA8E18370}" type="presParOf" srcId="{8F8C2E18-5E56-41A6-98C9-B202373642E7}" destId="{85C260A9-8D0B-4FE4-878B-6C37AEF393A6}" srcOrd="0" destOrd="0" presId="urn:microsoft.com/office/officeart/2008/layout/HorizontalMultiLevelHierarchy"/>
    <dgm:cxn modelId="{92D53EED-FF98-4331-98A3-F218FDEF0A72}" type="presParOf" srcId="{8F8C2E18-5E56-41A6-98C9-B202373642E7}" destId="{630DF93E-5569-4C0D-9BB5-C278A450EC4A}" srcOrd="1" destOrd="0" presId="urn:microsoft.com/office/officeart/2008/layout/HorizontalMultiLevelHierarchy"/>
    <dgm:cxn modelId="{37FF5F90-D499-445B-9B3C-D3C0569FD8B2}" type="presParOf" srcId="{74214772-FD85-422B-BE4C-DD94EDB963E9}" destId="{BE2DCD6A-EA59-4AAD-A248-E250551EEEC3}" srcOrd="2" destOrd="0" presId="urn:microsoft.com/office/officeart/2008/layout/HorizontalMultiLevelHierarchy"/>
    <dgm:cxn modelId="{AE745BCE-63D1-4E2B-8605-6821DBAC8221}" type="presParOf" srcId="{BE2DCD6A-EA59-4AAD-A248-E250551EEEC3}" destId="{3A3AB76C-E71C-48D9-ADC0-C0328F9A09EF}" srcOrd="0" destOrd="0" presId="urn:microsoft.com/office/officeart/2008/layout/HorizontalMultiLevelHierarchy"/>
    <dgm:cxn modelId="{755C18A9-F141-41D7-A82C-DAA59882B011}" type="presParOf" srcId="{74214772-FD85-422B-BE4C-DD94EDB963E9}" destId="{1DEB247A-912A-4FD3-AC31-8FF11E38618D}" srcOrd="3" destOrd="0" presId="urn:microsoft.com/office/officeart/2008/layout/HorizontalMultiLevelHierarchy"/>
    <dgm:cxn modelId="{7397335F-4F6B-4029-8826-ED45A4102568}" type="presParOf" srcId="{1DEB247A-912A-4FD3-AC31-8FF11E38618D}" destId="{059EDC17-2BDF-4DE1-BF37-46E5F51E28D7}" srcOrd="0" destOrd="0" presId="urn:microsoft.com/office/officeart/2008/layout/HorizontalMultiLevelHierarchy"/>
    <dgm:cxn modelId="{86006255-E5FE-4FA3-9997-3252EE708349}" type="presParOf" srcId="{1DEB247A-912A-4FD3-AC31-8FF11E38618D}" destId="{88578096-3432-4A78-B49D-2EDBE8383F26}" srcOrd="1" destOrd="0" presId="urn:microsoft.com/office/officeart/2008/layout/HorizontalMultiLevelHierarchy"/>
    <dgm:cxn modelId="{2B5EF69A-5891-4645-B5FA-97AD04912B2E}" type="presParOf" srcId="{74214772-FD85-422B-BE4C-DD94EDB963E9}" destId="{35065D73-327F-432E-B7BF-FB8896762E3B}" srcOrd="4" destOrd="0" presId="urn:microsoft.com/office/officeart/2008/layout/HorizontalMultiLevelHierarchy"/>
    <dgm:cxn modelId="{1EE3994D-371E-42AD-853C-577631FE38F0}" type="presParOf" srcId="{35065D73-327F-432E-B7BF-FB8896762E3B}" destId="{2561D0A1-2780-471A-8BD0-4DDC10942E29}" srcOrd="0" destOrd="0" presId="urn:microsoft.com/office/officeart/2008/layout/HorizontalMultiLevelHierarchy"/>
    <dgm:cxn modelId="{544F12CB-C9F5-4098-AD4A-09D2A6379AF6}" type="presParOf" srcId="{74214772-FD85-422B-BE4C-DD94EDB963E9}" destId="{6CB3BEEE-8A5A-4E4E-BE9F-C7A19FB75741}" srcOrd="5" destOrd="0" presId="urn:microsoft.com/office/officeart/2008/layout/HorizontalMultiLevelHierarchy"/>
    <dgm:cxn modelId="{9C78EE34-D2FC-4785-ADE3-D9CF2A399746}" type="presParOf" srcId="{6CB3BEEE-8A5A-4E4E-BE9F-C7A19FB75741}" destId="{30BEAFCD-CF41-4C9F-8CEF-F5746252166D}" srcOrd="0" destOrd="0" presId="urn:microsoft.com/office/officeart/2008/layout/HorizontalMultiLevelHierarchy"/>
    <dgm:cxn modelId="{A51808B8-5879-43DF-BD68-5FA104246B8C}" type="presParOf" srcId="{6CB3BEEE-8A5A-4E4E-BE9F-C7A19FB75741}" destId="{0CF58350-2E9D-4667-968C-F4F88723C4ED}" srcOrd="1" destOrd="0" presId="urn:microsoft.com/office/officeart/2008/layout/HorizontalMultiLevelHierarchy"/>
    <dgm:cxn modelId="{EE60CDFC-FE23-456D-92F7-D021310CACAB}" type="presParOf" srcId="{74214772-FD85-422B-BE4C-DD94EDB963E9}" destId="{BE57919F-7E69-4A8E-A4E4-2499E535CF2D}" srcOrd="6" destOrd="0" presId="urn:microsoft.com/office/officeart/2008/layout/HorizontalMultiLevelHierarchy"/>
    <dgm:cxn modelId="{7B06F7AA-037D-4536-9C90-587A10C4BD7C}" type="presParOf" srcId="{BE57919F-7E69-4A8E-A4E4-2499E535CF2D}" destId="{D1931433-216A-46E7-A707-1624557E099A}" srcOrd="0" destOrd="0" presId="urn:microsoft.com/office/officeart/2008/layout/HorizontalMultiLevelHierarchy"/>
    <dgm:cxn modelId="{3297CA9E-7DD9-4014-8227-86B6F8C993A2}" type="presParOf" srcId="{74214772-FD85-422B-BE4C-DD94EDB963E9}" destId="{1E4616A4-627E-4386-A3B1-396A96284414}" srcOrd="7" destOrd="0" presId="urn:microsoft.com/office/officeart/2008/layout/HorizontalMultiLevelHierarchy"/>
    <dgm:cxn modelId="{4D56737B-22F1-4F40-AE4D-92FC3A04F56D}" type="presParOf" srcId="{1E4616A4-627E-4386-A3B1-396A96284414}" destId="{53D63AEF-52ED-4F8A-A247-770E64DDB584}" srcOrd="0" destOrd="0" presId="urn:microsoft.com/office/officeart/2008/layout/HorizontalMultiLevelHierarchy"/>
    <dgm:cxn modelId="{D18DCFA5-B61C-4311-92ED-318912366AFC}" type="presParOf" srcId="{1E4616A4-627E-4386-A3B1-396A96284414}" destId="{0D788683-8B70-43F3-AABA-3AA0932499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408BE-51D9-4670-BB09-64338C66FA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7A34A-9736-4F68-9DE2-4B338B8AAFA1}">
      <dgm:prSet phldrT="[Текст]"/>
      <dgm:spPr/>
      <dgm:t>
        <a:bodyPr/>
        <a:lstStyle/>
        <a:p>
          <a:r>
            <a:rPr lang="ru-RU" dirty="0" smtClean="0"/>
            <a:t>Доходы ТОС</a:t>
          </a:r>
          <a:endParaRPr lang="ru-RU" dirty="0"/>
        </a:p>
      </dgm:t>
    </dgm:pt>
    <dgm:pt modelId="{3ECF8FA7-8C57-47EF-8673-BA88295A6D4C}" type="parTrans" cxnId="{307E0AC5-527C-4B20-B530-564E74550195}">
      <dgm:prSet/>
      <dgm:spPr/>
      <dgm:t>
        <a:bodyPr/>
        <a:lstStyle/>
        <a:p>
          <a:endParaRPr lang="ru-RU"/>
        </a:p>
      </dgm:t>
    </dgm:pt>
    <dgm:pt modelId="{7CA6F338-6798-465D-873E-AD925C60B7ED}" type="sibTrans" cxnId="{307E0AC5-527C-4B20-B530-564E74550195}">
      <dgm:prSet/>
      <dgm:spPr/>
      <dgm:t>
        <a:bodyPr/>
        <a:lstStyle/>
        <a:p>
          <a:endParaRPr lang="ru-RU"/>
        </a:p>
      </dgm:t>
    </dgm:pt>
    <dgm:pt modelId="{4BC9226B-5435-43A8-BF61-35ED5A78C57D}">
      <dgm:prSet phldrT="[Текст]"/>
      <dgm:spPr/>
      <dgm:t>
        <a:bodyPr/>
        <a:lstStyle/>
        <a:p>
          <a:r>
            <a:rPr lang="ru-RU" dirty="0" smtClean="0"/>
            <a:t>Расходы ТОС</a:t>
          </a:r>
          <a:endParaRPr lang="ru-RU" dirty="0"/>
        </a:p>
      </dgm:t>
    </dgm:pt>
    <dgm:pt modelId="{CAB8F971-8349-4825-8D73-E7F8C833A10B}" type="parTrans" cxnId="{B1CB44B5-9549-481A-868F-B321B9CFE3FA}">
      <dgm:prSet/>
      <dgm:spPr/>
      <dgm:t>
        <a:bodyPr/>
        <a:lstStyle/>
        <a:p>
          <a:endParaRPr lang="ru-RU"/>
        </a:p>
      </dgm:t>
    </dgm:pt>
    <dgm:pt modelId="{888544B9-6F46-42BB-BE66-5B9387A9274F}" type="sibTrans" cxnId="{B1CB44B5-9549-481A-868F-B321B9CFE3FA}">
      <dgm:prSet/>
      <dgm:spPr/>
      <dgm:t>
        <a:bodyPr/>
        <a:lstStyle/>
        <a:p>
          <a:endParaRPr lang="ru-RU"/>
        </a:p>
      </dgm:t>
    </dgm:pt>
    <dgm:pt modelId="{5B2124D2-A5D7-497F-B25E-B16AEBB3485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Дохода от собственной хозяйственной деятельности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43955-556C-4E97-A81F-6EE4A99E8839}" type="parTrans" cxnId="{27246EE0-7254-48B3-9F81-680903C8B62D}">
      <dgm:prSet/>
      <dgm:spPr/>
      <dgm:t>
        <a:bodyPr/>
        <a:lstStyle/>
        <a:p>
          <a:endParaRPr lang="ru-RU"/>
        </a:p>
      </dgm:t>
    </dgm:pt>
    <dgm:pt modelId="{87851B9B-A460-4082-995C-7DDA8B95B6D8}" type="sibTrans" cxnId="{27246EE0-7254-48B3-9F81-680903C8B62D}">
      <dgm:prSet/>
      <dgm:spPr/>
      <dgm:t>
        <a:bodyPr/>
        <a:lstStyle/>
        <a:p>
          <a:endParaRPr lang="ru-RU"/>
        </a:p>
      </dgm:t>
    </dgm:pt>
    <dgm:pt modelId="{5FA6F0F4-8088-4C99-B155-3844B0D1EB1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Добровольные взносы и пожертвования юридических и физических лиц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97014-4566-43DE-9B72-75115A1F9760}" type="parTrans" cxnId="{8839E5C3-68ED-4E52-BC33-8940E35BAD18}">
      <dgm:prSet/>
      <dgm:spPr/>
      <dgm:t>
        <a:bodyPr/>
        <a:lstStyle/>
        <a:p>
          <a:endParaRPr lang="ru-RU"/>
        </a:p>
      </dgm:t>
    </dgm:pt>
    <dgm:pt modelId="{16E6CE2B-9FAC-4956-A58E-407DB423BECA}" type="sibTrans" cxnId="{8839E5C3-68ED-4E52-BC33-8940E35BAD18}">
      <dgm:prSet/>
      <dgm:spPr/>
      <dgm:t>
        <a:bodyPr/>
        <a:lstStyle/>
        <a:p>
          <a:endParaRPr lang="ru-RU"/>
        </a:p>
      </dgm:t>
    </dgm:pt>
    <dgm:pt modelId="{06B9DDB1-93DB-4D3D-B83A-49AE6B46884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Бюджетные средства, выделяемые органами государственной власти и местного самоуправления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19F0F-C1BE-4CDD-B5AF-FB05E971D485}" type="parTrans" cxnId="{9629BD55-20CE-4F51-A323-3B1BF6C3C66D}">
      <dgm:prSet/>
      <dgm:spPr/>
      <dgm:t>
        <a:bodyPr/>
        <a:lstStyle/>
        <a:p>
          <a:endParaRPr lang="ru-RU"/>
        </a:p>
      </dgm:t>
    </dgm:pt>
    <dgm:pt modelId="{8C1FA39C-3489-4BC1-A551-6EC13B46ADA8}" type="sibTrans" cxnId="{9629BD55-20CE-4F51-A323-3B1BF6C3C66D}">
      <dgm:prSet/>
      <dgm:spPr/>
      <dgm:t>
        <a:bodyPr/>
        <a:lstStyle/>
        <a:p>
          <a:endParaRPr lang="ru-RU"/>
        </a:p>
      </dgm:t>
    </dgm:pt>
    <dgm:pt modelId="{785F7B59-C2D5-470E-94CD-2B6BDB2F6E8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поступления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D7CD4-9E46-43A2-8BF9-D419467AE11E}" type="parTrans" cxnId="{67DBD257-85C8-4927-A13B-1157FD21F03E}">
      <dgm:prSet/>
      <dgm:spPr/>
      <dgm:t>
        <a:bodyPr/>
        <a:lstStyle/>
        <a:p>
          <a:endParaRPr lang="ru-RU"/>
        </a:p>
      </dgm:t>
    </dgm:pt>
    <dgm:pt modelId="{250F2622-8621-4382-8A79-19C48A43AEE0}" type="sibTrans" cxnId="{67DBD257-85C8-4927-A13B-1157FD21F03E}">
      <dgm:prSet/>
      <dgm:spPr/>
      <dgm:t>
        <a:bodyPr/>
        <a:lstStyle/>
        <a:p>
          <a:endParaRPr lang="ru-RU"/>
        </a:p>
      </dgm:t>
    </dgm:pt>
    <dgm:pt modelId="{CBBF07C4-F6C7-4523-ABB3-A18ACDD95B5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объектов коммунально-бытового социально-культурного назначения, обеспечение их содержания и эксплуатации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F4ECC-3DC5-4534-B1C9-98D1AEF5B3B6}" type="parTrans" cxnId="{7EF19D72-6A29-4D83-835A-B09775C85515}">
      <dgm:prSet/>
      <dgm:spPr/>
      <dgm:t>
        <a:bodyPr/>
        <a:lstStyle/>
        <a:p>
          <a:endParaRPr lang="ru-RU"/>
        </a:p>
      </dgm:t>
    </dgm:pt>
    <dgm:pt modelId="{6693524F-5AA0-4BA4-A100-1B788B9C6DD3}" type="sibTrans" cxnId="{7EF19D72-6A29-4D83-835A-B09775C85515}">
      <dgm:prSet/>
      <dgm:spPr/>
      <dgm:t>
        <a:bodyPr/>
        <a:lstStyle/>
        <a:p>
          <a:endParaRPr lang="ru-RU"/>
        </a:p>
      </dgm:t>
    </dgm:pt>
    <dgm:pt modelId="{24035E1F-A86B-44BA-A918-A3707CA78A0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досуговых и праздничных мероприятий, работа с детьми и подростками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9D432-8A8B-484B-8E8C-EDD16FBC9306}" type="parTrans" cxnId="{0D668713-0326-4137-AA5C-A963F4910C77}">
      <dgm:prSet/>
      <dgm:spPr/>
      <dgm:t>
        <a:bodyPr/>
        <a:lstStyle/>
        <a:p>
          <a:endParaRPr lang="ru-RU"/>
        </a:p>
      </dgm:t>
    </dgm:pt>
    <dgm:pt modelId="{ABBB1407-7DD3-4060-87A4-17E4EBD090E8}" type="sibTrans" cxnId="{0D668713-0326-4137-AA5C-A963F4910C77}">
      <dgm:prSet/>
      <dgm:spPr/>
      <dgm:t>
        <a:bodyPr/>
        <a:lstStyle/>
        <a:p>
          <a:endParaRPr lang="ru-RU"/>
        </a:p>
      </dgm:t>
    </dgm:pt>
    <dgm:pt modelId="{6E1814F4-0130-48E7-9804-64BE8A7F1BA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благоустройство и озеленение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B81D3-A90F-4485-819B-1612B1F431DF}" type="parTrans" cxnId="{3EAA5FA0-FC6A-4ED1-8C5E-DD83471F413C}">
      <dgm:prSet/>
      <dgm:spPr/>
      <dgm:t>
        <a:bodyPr/>
        <a:lstStyle/>
        <a:p>
          <a:endParaRPr lang="ru-RU"/>
        </a:p>
      </dgm:t>
    </dgm:pt>
    <dgm:pt modelId="{3301D106-EF4E-40A3-925C-216FADB3487F}" type="sibTrans" cxnId="{3EAA5FA0-FC6A-4ED1-8C5E-DD83471F413C}">
      <dgm:prSet/>
      <dgm:spPr/>
      <dgm:t>
        <a:bodyPr/>
        <a:lstStyle/>
        <a:p>
          <a:endParaRPr lang="ru-RU"/>
        </a:p>
      </dgm:t>
    </dgm:pt>
    <dgm:pt modelId="{CDDEED45-E2DC-46B3-9DC3-92CAADA6C4D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содержание ТОС, иные затраты, предусмотренные Уставом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5FC87-95C1-4DBC-A084-82ECA330F20B}" type="parTrans" cxnId="{55E4E3B6-4897-4F0D-898F-C9285022D77C}">
      <dgm:prSet/>
      <dgm:spPr/>
      <dgm:t>
        <a:bodyPr/>
        <a:lstStyle/>
        <a:p>
          <a:endParaRPr lang="ru-RU"/>
        </a:p>
      </dgm:t>
    </dgm:pt>
    <dgm:pt modelId="{7761E188-94EC-4AB8-A86F-1FFE2AE8F119}" type="sibTrans" cxnId="{55E4E3B6-4897-4F0D-898F-C9285022D77C}">
      <dgm:prSet/>
      <dgm:spPr/>
      <dgm:t>
        <a:bodyPr/>
        <a:lstStyle/>
        <a:p>
          <a:endParaRPr lang="ru-RU"/>
        </a:p>
      </dgm:t>
    </dgm:pt>
    <dgm:pt modelId="{FAC38758-2D12-465D-A0D6-D8BA5836E513}" type="pres">
      <dgm:prSet presAssocID="{489408BE-51D9-4670-BB09-64338C66FA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9E1D78-25C4-442F-B10A-E3DADE84CB41}" type="pres">
      <dgm:prSet presAssocID="{5C07A34A-9736-4F68-9DE2-4B338B8AAFA1}" presName="root" presStyleCnt="0"/>
      <dgm:spPr/>
    </dgm:pt>
    <dgm:pt modelId="{40E6AD4C-64AF-4602-A44F-C4CAEC71AB35}" type="pres">
      <dgm:prSet presAssocID="{5C07A34A-9736-4F68-9DE2-4B338B8AAFA1}" presName="rootComposite" presStyleCnt="0"/>
      <dgm:spPr/>
    </dgm:pt>
    <dgm:pt modelId="{89C0EEAD-461F-4624-BEA8-20CBE0AEEE45}" type="pres">
      <dgm:prSet presAssocID="{5C07A34A-9736-4F68-9DE2-4B338B8AAFA1}" presName="rootText" presStyleLbl="node1" presStyleIdx="0" presStyleCnt="2" custScaleX="300339" custLinFactNeighborX="13179" custLinFactNeighborY="1424"/>
      <dgm:spPr/>
      <dgm:t>
        <a:bodyPr/>
        <a:lstStyle/>
        <a:p>
          <a:endParaRPr lang="ru-RU"/>
        </a:p>
      </dgm:t>
    </dgm:pt>
    <dgm:pt modelId="{FF34459B-718E-49E1-9B3A-59167F098D4D}" type="pres">
      <dgm:prSet presAssocID="{5C07A34A-9736-4F68-9DE2-4B338B8AAFA1}" presName="rootConnector" presStyleLbl="node1" presStyleIdx="0" presStyleCnt="2"/>
      <dgm:spPr/>
      <dgm:t>
        <a:bodyPr/>
        <a:lstStyle/>
        <a:p>
          <a:endParaRPr lang="ru-RU"/>
        </a:p>
      </dgm:t>
    </dgm:pt>
    <dgm:pt modelId="{9D6A025B-44F5-469F-9B00-E4B1186C9E12}" type="pres">
      <dgm:prSet presAssocID="{5C07A34A-9736-4F68-9DE2-4B338B8AAFA1}" presName="childShape" presStyleCnt="0"/>
      <dgm:spPr/>
    </dgm:pt>
    <dgm:pt modelId="{DAB684C6-B7C0-411A-8362-F12919ED7299}" type="pres">
      <dgm:prSet presAssocID="{74043955-556C-4E97-A81F-6EE4A99E8839}" presName="Name13" presStyleLbl="parChTrans1D2" presStyleIdx="0" presStyleCnt="8"/>
      <dgm:spPr/>
      <dgm:t>
        <a:bodyPr/>
        <a:lstStyle/>
        <a:p>
          <a:endParaRPr lang="ru-RU"/>
        </a:p>
      </dgm:t>
    </dgm:pt>
    <dgm:pt modelId="{D518BBDD-E362-4D13-B58A-3438BA4F5E8F}" type="pres">
      <dgm:prSet presAssocID="{5B2124D2-A5D7-497F-B25E-B16AEBB34851}" presName="childText" presStyleLbl="bgAcc1" presStyleIdx="0" presStyleCnt="8" custScaleX="31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15C8E-3957-4547-B377-A39E7BB33C7E}" type="pres">
      <dgm:prSet presAssocID="{18B19F0F-C1BE-4CDD-B5AF-FB05E971D48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5571041D-8886-4AC9-8F52-C8B27951753C}" type="pres">
      <dgm:prSet presAssocID="{06B9DDB1-93DB-4D3D-B83A-49AE6B468848}" presName="childText" presStyleLbl="bgAcc1" presStyleIdx="1" presStyleCnt="8" custScaleX="31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1EE4A-788D-4D9D-B870-2E48DCEDD30A}" type="pres">
      <dgm:prSet presAssocID="{79C97014-4566-43DE-9B72-75115A1F9760}" presName="Name13" presStyleLbl="parChTrans1D2" presStyleIdx="2" presStyleCnt="8"/>
      <dgm:spPr/>
      <dgm:t>
        <a:bodyPr/>
        <a:lstStyle/>
        <a:p>
          <a:endParaRPr lang="ru-RU"/>
        </a:p>
      </dgm:t>
    </dgm:pt>
    <dgm:pt modelId="{4342FDAB-E0AA-46D1-A67C-FB825E4C36D8}" type="pres">
      <dgm:prSet presAssocID="{5FA6F0F4-8088-4C99-B155-3844B0D1EB1B}" presName="childText" presStyleLbl="bgAcc1" presStyleIdx="2" presStyleCnt="8" custScaleX="31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78873-C74E-466F-A957-FA7FE908F24E}" type="pres">
      <dgm:prSet presAssocID="{A55D7CD4-9E46-43A2-8BF9-D419467AE11E}" presName="Name13" presStyleLbl="parChTrans1D2" presStyleIdx="3" presStyleCnt="8"/>
      <dgm:spPr/>
      <dgm:t>
        <a:bodyPr/>
        <a:lstStyle/>
        <a:p>
          <a:endParaRPr lang="ru-RU"/>
        </a:p>
      </dgm:t>
    </dgm:pt>
    <dgm:pt modelId="{984CB1F3-C4A0-4317-9EB6-70B83C608C77}" type="pres">
      <dgm:prSet presAssocID="{785F7B59-C2D5-470E-94CD-2B6BDB2F6E84}" presName="childText" presStyleLbl="bgAcc1" presStyleIdx="3" presStyleCnt="8" custScaleX="31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7FCC-2A9D-47B4-9BBB-1C6DCE2A6B4A}" type="pres">
      <dgm:prSet presAssocID="{4BC9226B-5435-43A8-BF61-35ED5A78C57D}" presName="root" presStyleCnt="0"/>
      <dgm:spPr/>
    </dgm:pt>
    <dgm:pt modelId="{FDA0FE04-498C-4870-8F6B-EEFB84D34E9E}" type="pres">
      <dgm:prSet presAssocID="{4BC9226B-5435-43A8-BF61-35ED5A78C57D}" presName="rootComposite" presStyleCnt="0"/>
      <dgm:spPr/>
    </dgm:pt>
    <dgm:pt modelId="{E1053D18-C7E6-41DB-BE45-88B8CBA3540F}" type="pres">
      <dgm:prSet presAssocID="{4BC9226B-5435-43A8-BF61-35ED5A78C57D}" presName="rootText" presStyleLbl="node1" presStyleIdx="1" presStyleCnt="2" custScaleX="299877" custLinFactNeighborX="14241" custLinFactNeighborY="5607"/>
      <dgm:spPr/>
      <dgm:t>
        <a:bodyPr/>
        <a:lstStyle/>
        <a:p>
          <a:endParaRPr lang="ru-RU"/>
        </a:p>
      </dgm:t>
    </dgm:pt>
    <dgm:pt modelId="{6D0BA6BC-BA34-4D51-A547-ABA4B3D7DF3C}" type="pres">
      <dgm:prSet presAssocID="{4BC9226B-5435-43A8-BF61-35ED5A78C57D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63A118-666C-4BDA-A62F-BE0E073EB71E}" type="pres">
      <dgm:prSet presAssocID="{4BC9226B-5435-43A8-BF61-35ED5A78C57D}" presName="childShape" presStyleCnt="0"/>
      <dgm:spPr/>
    </dgm:pt>
    <dgm:pt modelId="{0E91E950-1D91-4CCE-AA0B-12BA89FCF831}" type="pres">
      <dgm:prSet presAssocID="{8FCF4ECC-3DC5-4534-B1C9-98D1AEF5B3B6}" presName="Name13" presStyleLbl="parChTrans1D2" presStyleIdx="4" presStyleCnt="8"/>
      <dgm:spPr/>
      <dgm:t>
        <a:bodyPr/>
        <a:lstStyle/>
        <a:p>
          <a:endParaRPr lang="ru-RU"/>
        </a:p>
      </dgm:t>
    </dgm:pt>
    <dgm:pt modelId="{9990185C-3FAA-413A-AAEF-64C7D7C5E15D}" type="pres">
      <dgm:prSet presAssocID="{CBBF07C4-F6C7-4523-ABB3-A18ACDD95B53}" presName="childText" presStyleLbl="bgAcc1" presStyleIdx="4" presStyleCnt="8" custScaleX="318689" custScaleY="122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7EC4E-6559-48D7-8FF8-A13074B56DF4}" type="pres">
      <dgm:prSet presAssocID="{C5F9D432-8A8B-484B-8E8C-EDD16FBC9306}" presName="Name13" presStyleLbl="parChTrans1D2" presStyleIdx="5" presStyleCnt="8"/>
      <dgm:spPr/>
      <dgm:t>
        <a:bodyPr/>
        <a:lstStyle/>
        <a:p>
          <a:endParaRPr lang="ru-RU"/>
        </a:p>
      </dgm:t>
    </dgm:pt>
    <dgm:pt modelId="{2F837426-006B-4DC5-9D50-95B2DE390911}" type="pres">
      <dgm:prSet presAssocID="{24035E1F-A86B-44BA-A918-A3707CA78A0D}" presName="childText" presStyleLbl="bgAcc1" presStyleIdx="5" presStyleCnt="8" custScaleX="317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7DF82-844F-4E0F-92FE-E517F01EB772}" type="pres">
      <dgm:prSet presAssocID="{3EEB81D3-A90F-4485-819B-1612B1F431DF}" presName="Name13" presStyleLbl="parChTrans1D2" presStyleIdx="6" presStyleCnt="8"/>
      <dgm:spPr/>
      <dgm:t>
        <a:bodyPr/>
        <a:lstStyle/>
        <a:p>
          <a:endParaRPr lang="ru-RU"/>
        </a:p>
      </dgm:t>
    </dgm:pt>
    <dgm:pt modelId="{F62C8334-F5BC-44F4-A819-07E75227EEC3}" type="pres">
      <dgm:prSet presAssocID="{6E1814F4-0130-48E7-9804-64BE8A7F1BA2}" presName="childText" presStyleLbl="bgAcc1" presStyleIdx="6" presStyleCnt="8" custScaleX="318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84504-529D-4CBA-B950-EF0FB1A36461}" type="pres">
      <dgm:prSet presAssocID="{DAE5FC87-95C1-4DBC-A084-82ECA330F20B}" presName="Name13" presStyleLbl="parChTrans1D2" presStyleIdx="7" presStyleCnt="8"/>
      <dgm:spPr/>
      <dgm:t>
        <a:bodyPr/>
        <a:lstStyle/>
        <a:p>
          <a:endParaRPr lang="ru-RU"/>
        </a:p>
      </dgm:t>
    </dgm:pt>
    <dgm:pt modelId="{95E80E83-615F-40D7-A074-5D523FC23F0E}" type="pres">
      <dgm:prSet presAssocID="{CDDEED45-E2DC-46B3-9DC3-92CAADA6C4DA}" presName="childText" presStyleLbl="bgAcc1" presStyleIdx="7" presStyleCnt="8" custScaleX="32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44598-235F-429D-9230-27E7D63B6DCB}" type="presOf" srcId="{3EEB81D3-A90F-4485-819B-1612B1F431DF}" destId="{BC97DF82-844F-4E0F-92FE-E517F01EB772}" srcOrd="0" destOrd="0" presId="urn:microsoft.com/office/officeart/2005/8/layout/hierarchy3"/>
    <dgm:cxn modelId="{8839E5C3-68ED-4E52-BC33-8940E35BAD18}" srcId="{5C07A34A-9736-4F68-9DE2-4B338B8AAFA1}" destId="{5FA6F0F4-8088-4C99-B155-3844B0D1EB1B}" srcOrd="2" destOrd="0" parTransId="{79C97014-4566-43DE-9B72-75115A1F9760}" sibTransId="{16E6CE2B-9FAC-4956-A58E-407DB423BECA}"/>
    <dgm:cxn modelId="{CF9FD2F7-2800-4A0D-93A9-F27EB6190A19}" type="presOf" srcId="{4BC9226B-5435-43A8-BF61-35ED5A78C57D}" destId="{E1053D18-C7E6-41DB-BE45-88B8CBA3540F}" srcOrd="0" destOrd="0" presId="urn:microsoft.com/office/officeart/2005/8/layout/hierarchy3"/>
    <dgm:cxn modelId="{57D98CE5-3829-4062-987A-14A07CA5A68E}" type="presOf" srcId="{C5F9D432-8A8B-484B-8E8C-EDD16FBC9306}" destId="{E5B7EC4E-6559-48D7-8FF8-A13074B56DF4}" srcOrd="0" destOrd="0" presId="urn:microsoft.com/office/officeart/2005/8/layout/hierarchy3"/>
    <dgm:cxn modelId="{55E4E3B6-4897-4F0D-898F-C9285022D77C}" srcId="{4BC9226B-5435-43A8-BF61-35ED5A78C57D}" destId="{CDDEED45-E2DC-46B3-9DC3-92CAADA6C4DA}" srcOrd="3" destOrd="0" parTransId="{DAE5FC87-95C1-4DBC-A084-82ECA330F20B}" sibTransId="{7761E188-94EC-4AB8-A86F-1FFE2AE8F119}"/>
    <dgm:cxn modelId="{3EAA5FA0-FC6A-4ED1-8C5E-DD83471F413C}" srcId="{4BC9226B-5435-43A8-BF61-35ED5A78C57D}" destId="{6E1814F4-0130-48E7-9804-64BE8A7F1BA2}" srcOrd="2" destOrd="0" parTransId="{3EEB81D3-A90F-4485-819B-1612B1F431DF}" sibTransId="{3301D106-EF4E-40A3-925C-216FADB3487F}"/>
    <dgm:cxn modelId="{0C0AD246-C27E-4070-B2D4-FF99B0340EE8}" type="presOf" srcId="{489408BE-51D9-4670-BB09-64338C66FA1C}" destId="{FAC38758-2D12-465D-A0D6-D8BA5836E513}" srcOrd="0" destOrd="0" presId="urn:microsoft.com/office/officeart/2005/8/layout/hierarchy3"/>
    <dgm:cxn modelId="{27246EE0-7254-48B3-9F81-680903C8B62D}" srcId="{5C07A34A-9736-4F68-9DE2-4B338B8AAFA1}" destId="{5B2124D2-A5D7-497F-B25E-B16AEBB34851}" srcOrd="0" destOrd="0" parTransId="{74043955-556C-4E97-A81F-6EE4A99E8839}" sibTransId="{87851B9B-A460-4082-995C-7DDA8B95B6D8}"/>
    <dgm:cxn modelId="{E426A67F-F66F-4FA9-BBF5-C37EA8130BA6}" type="presOf" srcId="{24035E1F-A86B-44BA-A918-A3707CA78A0D}" destId="{2F837426-006B-4DC5-9D50-95B2DE390911}" srcOrd="0" destOrd="0" presId="urn:microsoft.com/office/officeart/2005/8/layout/hierarchy3"/>
    <dgm:cxn modelId="{4F915086-1FA8-4A73-9B86-802752439B0A}" type="presOf" srcId="{DAE5FC87-95C1-4DBC-A084-82ECA330F20B}" destId="{7D884504-529D-4CBA-B950-EF0FB1A36461}" srcOrd="0" destOrd="0" presId="urn:microsoft.com/office/officeart/2005/8/layout/hierarchy3"/>
    <dgm:cxn modelId="{0D668713-0326-4137-AA5C-A963F4910C77}" srcId="{4BC9226B-5435-43A8-BF61-35ED5A78C57D}" destId="{24035E1F-A86B-44BA-A918-A3707CA78A0D}" srcOrd="1" destOrd="0" parTransId="{C5F9D432-8A8B-484B-8E8C-EDD16FBC9306}" sibTransId="{ABBB1407-7DD3-4060-87A4-17E4EBD090E8}"/>
    <dgm:cxn modelId="{8C0A3981-352C-45B6-B19B-2FC185E522AF}" type="presOf" srcId="{785F7B59-C2D5-470E-94CD-2B6BDB2F6E84}" destId="{984CB1F3-C4A0-4317-9EB6-70B83C608C77}" srcOrd="0" destOrd="0" presId="urn:microsoft.com/office/officeart/2005/8/layout/hierarchy3"/>
    <dgm:cxn modelId="{83C5A755-55EB-42C6-A77E-6F44BCE35EA9}" type="presOf" srcId="{06B9DDB1-93DB-4D3D-B83A-49AE6B468848}" destId="{5571041D-8886-4AC9-8F52-C8B27951753C}" srcOrd="0" destOrd="0" presId="urn:microsoft.com/office/officeart/2005/8/layout/hierarchy3"/>
    <dgm:cxn modelId="{D1C6D01E-267A-4785-ADE3-3E0CE5F6C1C5}" type="presOf" srcId="{CBBF07C4-F6C7-4523-ABB3-A18ACDD95B53}" destId="{9990185C-3FAA-413A-AAEF-64C7D7C5E15D}" srcOrd="0" destOrd="0" presId="urn:microsoft.com/office/officeart/2005/8/layout/hierarchy3"/>
    <dgm:cxn modelId="{B1CB44B5-9549-481A-868F-B321B9CFE3FA}" srcId="{489408BE-51D9-4670-BB09-64338C66FA1C}" destId="{4BC9226B-5435-43A8-BF61-35ED5A78C57D}" srcOrd="1" destOrd="0" parTransId="{CAB8F971-8349-4825-8D73-E7F8C833A10B}" sibTransId="{888544B9-6F46-42BB-BE66-5B9387A9274F}"/>
    <dgm:cxn modelId="{9025640F-F4B3-4AFA-BB5B-B1969E9C7177}" type="presOf" srcId="{79C97014-4566-43DE-9B72-75115A1F9760}" destId="{4C21EE4A-788D-4D9D-B870-2E48DCEDD30A}" srcOrd="0" destOrd="0" presId="urn:microsoft.com/office/officeart/2005/8/layout/hierarchy3"/>
    <dgm:cxn modelId="{619C5291-D79C-41D1-BA5C-E58E09B9F4CC}" type="presOf" srcId="{5C07A34A-9736-4F68-9DE2-4B338B8AAFA1}" destId="{89C0EEAD-461F-4624-BEA8-20CBE0AEEE45}" srcOrd="0" destOrd="0" presId="urn:microsoft.com/office/officeart/2005/8/layout/hierarchy3"/>
    <dgm:cxn modelId="{307E0AC5-527C-4B20-B530-564E74550195}" srcId="{489408BE-51D9-4670-BB09-64338C66FA1C}" destId="{5C07A34A-9736-4F68-9DE2-4B338B8AAFA1}" srcOrd="0" destOrd="0" parTransId="{3ECF8FA7-8C57-47EF-8673-BA88295A6D4C}" sibTransId="{7CA6F338-6798-465D-873E-AD925C60B7ED}"/>
    <dgm:cxn modelId="{9629BD55-20CE-4F51-A323-3B1BF6C3C66D}" srcId="{5C07A34A-9736-4F68-9DE2-4B338B8AAFA1}" destId="{06B9DDB1-93DB-4D3D-B83A-49AE6B468848}" srcOrd="1" destOrd="0" parTransId="{18B19F0F-C1BE-4CDD-B5AF-FB05E971D485}" sibTransId="{8C1FA39C-3489-4BC1-A551-6EC13B46ADA8}"/>
    <dgm:cxn modelId="{3D40E2E0-E070-49DE-BD33-FC4BFA48CCA1}" type="presOf" srcId="{A55D7CD4-9E46-43A2-8BF9-D419467AE11E}" destId="{3B078873-C74E-466F-A957-FA7FE908F24E}" srcOrd="0" destOrd="0" presId="urn:microsoft.com/office/officeart/2005/8/layout/hierarchy3"/>
    <dgm:cxn modelId="{67DBD257-85C8-4927-A13B-1157FD21F03E}" srcId="{5C07A34A-9736-4F68-9DE2-4B338B8AAFA1}" destId="{785F7B59-C2D5-470E-94CD-2B6BDB2F6E84}" srcOrd="3" destOrd="0" parTransId="{A55D7CD4-9E46-43A2-8BF9-D419467AE11E}" sibTransId="{250F2622-8621-4382-8A79-19C48A43AEE0}"/>
    <dgm:cxn modelId="{6FADDF10-E4D4-46CC-B142-BD6344A3E354}" type="presOf" srcId="{5B2124D2-A5D7-497F-B25E-B16AEBB34851}" destId="{D518BBDD-E362-4D13-B58A-3438BA4F5E8F}" srcOrd="0" destOrd="0" presId="urn:microsoft.com/office/officeart/2005/8/layout/hierarchy3"/>
    <dgm:cxn modelId="{9C963245-833C-4511-940D-EE19F4A5CED6}" type="presOf" srcId="{6E1814F4-0130-48E7-9804-64BE8A7F1BA2}" destId="{F62C8334-F5BC-44F4-A819-07E75227EEC3}" srcOrd="0" destOrd="0" presId="urn:microsoft.com/office/officeart/2005/8/layout/hierarchy3"/>
    <dgm:cxn modelId="{16435C48-9CF6-4C0E-BB26-47F5A2BF609B}" type="presOf" srcId="{8FCF4ECC-3DC5-4534-B1C9-98D1AEF5B3B6}" destId="{0E91E950-1D91-4CCE-AA0B-12BA89FCF831}" srcOrd="0" destOrd="0" presId="urn:microsoft.com/office/officeart/2005/8/layout/hierarchy3"/>
    <dgm:cxn modelId="{B07E0766-8E3C-4B75-879E-EC62E4DECD13}" type="presOf" srcId="{5FA6F0F4-8088-4C99-B155-3844B0D1EB1B}" destId="{4342FDAB-E0AA-46D1-A67C-FB825E4C36D8}" srcOrd="0" destOrd="0" presId="urn:microsoft.com/office/officeart/2005/8/layout/hierarchy3"/>
    <dgm:cxn modelId="{7EF19D72-6A29-4D83-835A-B09775C85515}" srcId="{4BC9226B-5435-43A8-BF61-35ED5A78C57D}" destId="{CBBF07C4-F6C7-4523-ABB3-A18ACDD95B53}" srcOrd="0" destOrd="0" parTransId="{8FCF4ECC-3DC5-4534-B1C9-98D1AEF5B3B6}" sibTransId="{6693524F-5AA0-4BA4-A100-1B788B9C6DD3}"/>
    <dgm:cxn modelId="{398EF9E4-055D-4A4C-A3ED-C5D5E7F7E1BF}" type="presOf" srcId="{5C07A34A-9736-4F68-9DE2-4B338B8AAFA1}" destId="{FF34459B-718E-49E1-9B3A-59167F098D4D}" srcOrd="1" destOrd="0" presId="urn:microsoft.com/office/officeart/2005/8/layout/hierarchy3"/>
    <dgm:cxn modelId="{4B175525-C034-433F-ADFC-CF17239ED597}" type="presOf" srcId="{4BC9226B-5435-43A8-BF61-35ED5A78C57D}" destId="{6D0BA6BC-BA34-4D51-A547-ABA4B3D7DF3C}" srcOrd="1" destOrd="0" presId="urn:microsoft.com/office/officeart/2005/8/layout/hierarchy3"/>
    <dgm:cxn modelId="{90EBA4D6-4340-445E-B345-1E99521AFF7B}" type="presOf" srcId="{18B19F0F-C1BE-4CDD-B5AF-FB05E971D485}" destId="{EB815C8E-3957-4547-B377-A39E7BB33C7E}" srcOrd="0" destOrd="0" presId="urn:microsoft.com/office/officeart/2005/8/layout/hierarchy3"/>
    <dgm:cxn modelId="{F478CB2E-1ED8-4AFB-AA45-60DD3E2FA587}" type="presOf" srcId="{74043955-556C-4E97-A81F-6EE4A99E8839}" destId="{DAB684C6-B7C0-411A-8362-F12919ED7299}" srcOrd="0" destOrd="0" presId="urn:microsoft.com/office/officeart/2005/8/layout/hierarchy3"/>
    <dgm:cxn modelId="{B4A243B9-30A7-46AC-A994-C5921FD53A4E}" type="presOf" srcId="{CDDEED45-E2DC-46B3-9DC3-92CAADA6C4DA}" destId="{95E80E83-615F-40D7-A074-5D523FC23F0E}" srcOrd="0" destOrd="0" presId="urn:microsoft.com/office/officeart/2005/8/layout/hierarchy3"/>
    <dgm:cxn modelId="{6FB8861C-C86B-456B-8C5E-6DE72AC17B9C}" type="presParOf" srcId="{FAC38758-2D12-465D-A0D6-D8BA5836E513}" destId="{7E9E1D78-25C4-442F-B10A-E3DADE84CB41}" srcOrd="0" destOrd="0" presId="urn:microsoft.com/office/officeart/2005/8/layout/hierarchy3"/>
    <dgm:cxn modelId="{D14D721B-2509-4FB1-9B75-A88D6775B028}" type="presParOf" srcId="{7E9E1D78-25C4-442F-B10A-E3DADE84CB41}" destId="{40E6AD4C-64AF-4602-A44F-C4CAEC71AB35}" srcOrd="0" destOrd="0" presId="urn:microsoft.com/office/officeart/2005/8/layout/hierarchy3"/>
    <dgm:cxn modelId="{DFD3DAEE-D1A3-4160-B7A8-860B4E49A761}" type="presParOf" srcId="{40E6AD4C-64AF-4602-A44F-C4CAEC71AB35}" destId="{89C0EEAD-461F-4624-BEA8-20CBE0AEEE45}" srcOrd="0" destOrd="0" presId="urn:microsoft.com/office/officeart/2005/8/layout/hierarchy3"/>
    <dgm:cxn modelId="{A18E1410-1730-4DCC-B189-876761EF7A50}" type="presParOf" srcId="{40E6AD4C-64AF-4602-A44F-C4CAEC71AB35}" destId="{FF34459B-718E-49E1-9B3A-59167F098D4D}" srcOrd="1" destOrd="0" presId="urn:microsoft.com/office/officeart/2005/8/layout/hierarchy3"/>
    <dgm:cxn modelId="{80BE2F90-08DE-44E1-9103-57B3D3F07654}" type="presParOf" srcId="{7E9E1D78-25C4-442F-B10A-E3DADE84CB41}" destId="{9D6A025B-44F5-469F-9B00-E4B1186C9E12}" srcOrd="1" destOrd="0" presId="urn:microsoft.com/office/officeart/2005/8/layout/hierarchy3"/>
    <dgm:cxn modelId="{11E217BF-5B34-409B-AE2C-B75A47F353E6}" type="presParOf" srcId="{9D6A025B-44F5-469F-9B00-E4B1186C9E12}" destId="{DAB684C6-B7C0-411A-8362-F12919ED7299}" srcOrd="0" destOrd="0" presId="urn:microsoft.com/office/officeart/2005/8/layout/hierarchy3"/>
    <dgm:cxn modelId="{F2D36127-9045-46FD-AC53-E77CE43202B6}" type="presParOf" srcId="{9D6A025B-44F5-469F-9B00-E4B1186C9E12}" destId="{D518BBDD-E362-4D13-B58A-3438BA4F5E8F}" srcOrd="1" destOrd="0" presId="urn:microsoft.com/office/officeart/2005/8/layout/hierarchy3"/>
    <dgm:cxn modelId="{FFB9D01D-DAF1-4137-BAA1-439F56BE3B38}" type="presParOf" srcId="{9D6A025B-44F5-469F-9B00-E4B1186C9E12}" destId="{EB815C8E-3957-4547-B377-A39E7BB33C7E}" srcOrd="2" destOrd="0" presId="urn:microsoft.com/office/officeart/2005/8/layout/hierarchy3"/>
    <dgm:cxn modelId="{AB047ED2-8DA6-424F-90EC-2466F7457B0B}" type="presParOf" srcId="{9D6A025B-44F5-469F-9B00-E4B1186C9E12}" destId="{5571041D-8886-4AC9-8F52-C8B27951753C}" srcOrd="3" destOrd="0" presId="urn:microsoft.com/office/officeart/2005/8/layout/hierarchy3"/>
    <dgm:cxn modelId="{7A78B4CE-2345-462D-9539-535CEC3CB0A5}" type="presParOf" srcId="{9D6A025B-44F5-469F-9B00-E4B1186C9E12}" destId="{4C21EE4A-788D-4D9D-B870-2E48DCEDD30A}" srcOrd="4" destOrd="0" presId="urn:microsoft.com/office/officeart/2005/8/layout/hierarchy3"/>
    <dgm:cxn modelId="{6B9899A9-64AB-413D-A863-6AC0BD84A0B6}" type="presParOf" srcId="{9D6A025B-44F5-469F-9B00-E4B1186C9E12}" destId="{4342FDAB-E0AA-46D1-A67C-FB825E4C36D8}" srcOrd="5" destOrd="0" presId="urn:microsoft.com/office/officeart/2005/8/layout/hierarchy3"/>
    <dgm:cxn modelId="{9988B11A-B402-48B0-90F0-BE82FB0FA3FF}" type="presParOf" srcId="{9D6A025B-44F5-469F-9B00-E4B1186C9E12}" destId="{3B078873-C74E-466F-A957-FA7FE908F24E}" srcOrd="6" destOrd="0" presId="urn:microsoft.com/office/officeart/2005/8/layout/hierarchy3"/>
    <dgm:cxn modelId="{432F2B69-695F-47BD-A21D-5B0D40E9D090}" type="presParOf" srcId="{9D6A025B-44F5-469F-9B00-E4B1186C9E12}" destId="{984CB1F3-C4A0-4317-9EB6-70B83C608C77}" srcOrd="7" destOrd="0" presId="urn:microsoft.com/office/officeart/2005/8/layout/hierarchy3"/>
    <dgm:cxn modelId="{85A0D796-6908-48AE-B314-E89A38B21B64}" type="presParOf" srcId="{FAC38758-2D12-465D-A0D6-D8BA5836E513}" destId="{96F47FCC-2A9D-47B4-9BBB-1C6DCE2A6B4A}" srcOrd="1" destOrd="0" presId="urn:microsoft.com/office/officeart/2005/8/layout/hierarchy3"/>
    <dgm:cxn modelId="{C27C2F5F-234D-4BB0-B84A-0AE592812D9D}" type="presParOf" srcId="{96F47FCC-2A9D-47B4-9BBB-1C6DCE2A6B4A}" destId="{FDA0FE04-498C-4870-8F6B-EEFB84D34E9E}" srcOrd="0" destOrd="0" presId="urn:microsoft.com/office/officeart/2005/8/layout/hierarchy3"/>
    <dgm:cxn modelId="{6B2B0B4D-DF21-41D7-9097-32C13A3D6DDA}" type="presParOf" srcId="{FDA0FE04-498C-4870-8F6B-EEFB84D34E9E}" destId="{E1053D18-C7E6-41DB-BE45-88B8CBA3540F}" srcOrd="0" destOrd="0" presId="urn:microsoft.com/office/officeart/2005/8/layout/hierarchy3"/>
    <dgm:cxn modelId="{9027B993-05DE-4EEA-8B46-83FBBFC55DAD}" type="presParOf" srcId="{FDA0FE04-498C-4870-8F6B-EEFB84D34E9E}" destId="{6D0BA6BC-BA34-4D51-A547-ABA4B3D7DF3C}" srcOrd="1" destOrd="0" presId="urn:microsoft.com/office/officeart/2005/8/layout/hierarchy3"/>
    <dgm:cxn modelId="{1B26193C-029B-4EF2-987D-607AF2D0B639}" type="presParOf" srcId="{96F47FCC-2A9D-47B4-9BBB-1C6DCE2A6B4A}" destId="{BE63A118-666C-4BDA-A62F-BE0E073EB71E}" srcOrd="1" destOrd="0" presId="urn:microsoft.com/office/officeart/2005/8/layout/hierarchy3"/>
    <dgm:cxn modelId="{438ED028-8066-46CF-8C79-41391B8562A3}" type="presParOf" srcId="{BE63A118-666C-4BDA-A62F-BE0E073EB71E}" destId="{0E91E950-1D91-4CCE-AA0B-12BA89FCF831}" srcOrd="0" destOrd="0" presId="urn:microsoft.com/office/officeart/2005/8/layout/hierarchy3"/>
    <dgm:cxn modelId="{9AD22D1B-3A54-4410-932F-685130E46E5B}" type="presParOf" srcId="{BE63A118-666C-4BDA-A62F-BE0E073EB71E}" destId="{9990185C-3FAA-413A-AAEF-64C7D7C5E15D}" srcOrd="1" destOrd="0" presId="urn:microsoft.com/office/officeart/2005/8/layout/hierarchy3"/>
    <dgm:cxn modelId="{D4C762AD-DB2F-4726-8AFE-4993468C8219}" type="presParOf" srcId="{BE63A118-666C-4BDA-A62F-BE0E073EB71E}" destId="{E5B7EC4E-6559-48D7-8FF8-A13074B56DF4}" srcOrd="2" destOrd="0" presId="urn:microsoft.com/office/officeart/2005/8/layout/hierarchy3"/>
    <dgm:cxn modelId="{9DD3A350-207C-4A15-A8D0-2520C5DC1BED}" type="presParOf" srcId="{BE63A118-666C-4BDA-A62F-BE0E073EB71E}" destId="{2F837426-006B-4DC5-9D50-95B2DE390911}" srcOrd="3" destOrd="0" presId="urn:microsoft.com/office/officeart/2005/8/layout/hierarchy3"/>
    <dgm:cxn modelId="{C177C3CC-D6D7-4FAA-ABD1-F410ED0C2B0C}" type="presParOf" srcId="{BE63A118-666C-4BDA-A62F-BE0E073EB71E}" destId="{BC97DF82-844F-4E0F-92FE-E517F01EB772}" srcOrd="4" destOrd="0" presId="urn:microsoft.com/office/officeart/2005/8/layout/hierarchy3"/>
    <dgm:cxn modelId="{BBE6177A-401F-45B7-ABEE-3222CA0831E6}" type="presParOf" srcId="{BE63A118-666C-4BDA-A62F-BE0E073EB71E}" destId="{F62C8334-F5BC-44F4-A819-07E75227EEC3}" srcOrd="5" destOrd="0" presId="urn:microsoft.com/office/officeart/2005/8/layout/hierarchy3"/>
    <dgm:cxn modelId="{8C8EB21F-3334-4A54-BAE4-18A1C8295983}" type="presParOf" srcId="{BE63A118-666C-4BDA-A62F-BE0E073EB71E}" destId="{7D884504-529D-4CBA-B950-EF0FB1A36461}" srcOrd="6" destOrd="0" presId="urn:microsoft.com/office/officeart/2005/8/layout/hierarchy3"/>
    <dgm:cxn modelId="{85394788-0CB2-4A63-8B88-83C5F198E3E5}" type="presParOf" srcId="{BE63A118-666C-4BDA-A62F-BE0E073EB71E}" destId="{95E80E83-615F-40D7-A074-5D523FC23F0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9C794-86C7-4786-B1D9-DD4CD2AD7DD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8BB7C0-D7D8-4FD2-BF63-10B2CCC22B9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9466B-58B8-4D54-B478-0336C408B893}" type="parTrans" cxnId="{CAA891F2-238B-4C79-8F96-BA614D9F919E}">
      <dgm:prSet/>
      <dgm:spPr/>
      <dgm:t>
        <a:bodyPr/>
        <a:lstStyle/>
        <a:p>
          <a:endParaRPr lang="ru-RU"/>
        </a:p>
      </dgm:t>
    </dgm:pt>
    <dgm:pt modelId="{2702C762-7BD0-4823-962C-46452CC2E250}" type="sibTrans" cxnId="{CAA891F2-238B-4C79-8F96-BA614D9F919E}">
      <dgm:prSet/>
      <dgm:spPr/>
      <dgm:t>
        <a:bodyPr/>
        <a:lstStyle/>
        <a:p>
          <a:endParaRPr lang="ru-RU"/>
        </a:p>
      </dgm:t>
    </dgm:pt>
    <dgm:pt modelId="{413BF6DC-362A-4444-A49D-ECA3832F8443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гражданам средства для прямого влияния на политику органа местного самоуправления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F8CDEF-79CE-410C-AA7F-5C947E251487}" type="parTrans" cxnId="{192191E1-EAD5-42BB-A871-66591FC08607}">
      <dgm:prSet/>
      <dgm:spPr/>
      <dgm:t>
        <a:bodyPr/>
        <a:lstStyle/>
        <a:p>
          <a:endParaRPr lang="ru-RU"/>
        </a:p>
      </dgm:t>
    </dgm:pt>
    <dgm:pt modelId="{97C60957-A1B8-43E4-AA94-011887101883}" type="sibTrans" cxnId="{192191E1-EAD5-42BB-A871-66591FC08607}">
      <dgm:prSet/>
      <dgm:spPr/>
      <dgm:t>
        <a:bodyPr/>
        <a:lstStyle/>
        <a:p>
          <a:endParaRPr lang="ru-RU"/>
        </a:p>
      </dgm:t>
    </dgm:pt>
    <dgm:pt modelId="{93B5603E-74FE-4B16-9997-E87D4960BA77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гражданам более полной информации о деятельности органов местного самоуправления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C7F3B-238B-454F-987C-CF8D326FCD5B}" type="parTrans" cxnId="{5A0DA38E-F285-4289-B974-F827678E2A91}">
      <dgm:prSet/>
      <dgm:spPr/>
      <dgm:t>
        <a:bodyPr/>
        <a:lstStyle/>
        <a:p>
          <a:endParaRPr lang="ru-RU"/>
        </a:p>
      </dgm:t>
    </dgm:pt>
    <dgm:pt modelId="{586BF06B-507F-4BC2-87C3-12EB856AFF4B}" type="sibTrans" cxnId="{5A0DA38E-F285-4289-B974-F827678E2A91}">
      <dgm:prSet/>
      <dgm:spPr/>
      <dgm:t>
        <a:bodyPr/>
        <a:lstStyle/>
        <a:p>
          <a:endParaRPr lang="ru-RU"/>
        </a:p>
      </dgm:t>
    </dgm:pt>
    <dgm:pt modelId="{1E5E751A-E6F0-4451-9D6F-FFCC26328A98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гражданам возможности разобраться в том, как принимается и распределяется муниципальный бюджет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DBD8A-8888-4E91-B64C-1643A4B4897D}" type="parTrans" cxnId="{FA876F97-7238-4FDD-9AE3-44CCE5C2B606}">
      <dgm:prSet/>
      <dgm:spPr/>
      <dgm:t>
        <a:bodyPr/>
        <a:lstStyle/>
        <a:p>
          <a:endParaRPr lang="ru-RU"/>
        </a:p>
      </dgm:t>
    </dgm:pt>
    <dgm:pt modelId="{7BE09B3D-1D53-4F56-88F9-D05D764DD0B6}" type="sibTrans" cxnId="{FA876F97-7238-4FDD-9AE3-44CCE5C2B606}">
      <dgm:prSet/>
      <dgm:spPr/>
      <dgm:t>
        <a:bodyPr/>
        <a:lstStyle/>
        <a:p>
          <a:endParaRPr lang="ru-RU"/>
        </a:p>
      </dgm:t>
    </dgm:pt>
    <dgm:pt modelId="{5AFFDFA7-1114-41E7-ACF8-D70E17194062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нового механизма взаимодействия граждан и муниципальной власти по решению вопросов местного значения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7862B-5107-4392-9B65-E78B707266A8}" type="parTrans" cxnId="{E8E23FA0-8158-480D-8CB6-2D40F224A79C}">
      <dgm:prSet/>
      <dgm:spPr/>
      <dgm:t>
        <a:bodyPr/>
        <a:lstStyle/>
        <a:p>
          <a:endParaRPr lang="ru-RU"/>
        </a:p>
      </dgm:t>
    </dgm:pt>
    <dgm:pt modelId="{C98369E0-1F18-4B06-A017-E01CD84A4687}" type="sibTrans" cxnId="{E8E23FA0-8158-480D-8CB6-2D40F224A79C}">
      <dgm:prSet/>
      <dgm:spPr/>
      <dgm:t>
        <a:bodyPr/>
        <a:lstStyle/>
        <a:p>
          <a:endParaRPr lang="ru-RU"/>
        </a:p>
      </dgm:t>
    </dgm:pt>
    <dgm:pt modelId="{E50128DE-680C-4077-A1C6-88D46355D021}" type="pres">
      <dgm:prSet presAssocID="{EF39C794-86C7-4786-B1D9-DD4CD2AD7D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711E3-EFB3-4750-A90F-D51061F2EC17}" type="pres">
      <dgm:prSet presAssocID="{EF39C794-86C7-4786-B1D9-DD4CD2AD7DDC}" presName="matrix" presStyleCnt="0"/>
      <dgm:spPr/>
    </dgm:pt>
    <dgm:pt modelId="{00EB7FD0-A97A-43FB-B760-706FB9B32EBF}" type="pres">
      <dgm:prSet presAssocID="{EF39C794-86C7-4786-B1D9-DD4CD2AD7DDC}" presName="tile1" presStyleLbl="node1" presStyleIdx="0" presStyleCnt="4"/>
      <dgm:spPr/>
      <dgm:t>
        <a:bodyPr/>
        <a:lstStyle/>
        <a:p>
          <a:endParaRPr lang="ru-RU"/>
        </a:p>
      </dgm:t>
    </dgm:pt>
    <dgm:pt modelId="{CBFB6BB6-5647-47AD-BAE4-C9BD8B4FD519}" type="pres">
      <dgm:prSet presAssocID="{EF39C794-86C7-4786-B1D9-DD4CD2AD7D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C1C80-02D1-4AC8-A255-01A6FB8297AE}" type="pres">
      <dgm:prSet presAssocID="{EF39C794-86C7-4786-B1D9-DD4CD2AD7DDC}" presName="tile2" presStyleLbl="node1" presStyleIdx="1" presStyleCnt="4"/>
      <dgm:spPr/>
      <dgm:t>
        <a:bodyPr/>
        <a:lstStyle/>
        <a:p>
          <a:endParaRPr lang="ru-RU"/>
        </a:p>
      </dgm:t>
    </dgm:pt>
    <dgm:pt modelId="{F3D12095-8AEB-4FD3-A278-48A0A6014DAB}" type="pres">
      <dgm:prSet presAssocID="{EF39C794-86C7-4786-B1D9-DD4CD2AD7D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F297D-637D-44E8-9AD7-DA12CD6B2E57}" type="pres">
      <dgm:prSet presAssocID="{EF39C794-86C7-4786-B1D9-DD4CD2AD7DDC}" presName="tile3" presStyleLbl="node1" presStyleIdx="2" presStyleCnt="4"/>
      <dgm:spPr/>
      <dgm:t>
        <a:bodyPr/>
        <a:lstStyle/>
        <a:p>
          <a:endParaRPr lang="ru-RU"/>
        </a:p>
      </dgm:t>
    </dgm:pt>
    <dgm:pt modelId="{5C550B91-B797-4A52-967F-E48E08352FF0}" type="pres">
      <dgm:prSet presAssocID="{EF39C794-86C7-4786-B1D9-DD4CD2AD7D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C0A45-991E-413F-AC4B-5BB7F58953F9}" type="pres">
      <dgm:prSet presAssocID="{EF39C794-86C7-4786-B1D9-DD4CD2AD7DDC}" presName="tile4" presStyleLbl="node1" presStyleIdx="3" presStyleCnt="4"/>
      <dgm:spPr/>
      <dgm:t>
        <a:bodyPr/>
        <a:lstStyle/>
        <a:p>
          <a:endParaRPr lang="ru-RU"/>
        </a:p>
      </dgm:t>
    </dgm:pt>
    <dgm:pt modelId="{4FF12279-4648-43E3-A1F6-901DD7863747}" type="pres">
      <dgm:prSet presAssocID="{EF39C794-86C7-4786-B1D9-DD4CD2AD7D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D5010-3299-4067-9152-971858E75CAF}" type="pres">
      <dgm:prSet presAssocID="{EF39C794-86C7-4786-B1D9-DD4CD2AD7DDC}" presName="centerTile" presStyleLbl="fgShp" presStyleIdx="0" presStyleCnt="1" custScaleX="181833" custLinFactNeighborX="696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F18BC-7F2F-4D38-A96A-2EBE30E5425B}" type="presOf" srcId="{1E5E751A-E6F0-4451-9D6F-FFCC26328A98}" destId="{460F297D-637D-44E8-9AD7-DA12CD6B2E57}" srcOrd="0" destOrd="0" presId="urn:microsoft.com/office/officeart/2005/8/layout/matrix1"/>
    <dgm:cxn modelId="{5A0DA38E-F285-4289-B974-F827678E2A91}" srcId="{AA8BB7C0-D7D8-4FD2-BF63-10B2CCC22B98}" destId="{93B5603E-74FE-4B16-9997-E87D4960BA77}" srcOrd="1" destOrd="0" parTransId="{7FDC7F3B-238B-454F-987C-CF8D326FCD5B}" sibTransId="{586BF06B-507F-4BC2-87C3-12EB856AFF4B}"/>
    <dgm:cxn modelId="{6EC5B913-158C-403D-B5C5-C79642EF2EF9}" type="presOf" srcId="{1E5E751A-E6F0-4451-9D6F-FFCC26328A98}" destId="{5C550B91-B797-4A52-967F-E48E08352FF0}" srcOrd="1" destOrd="0" presId="urn:microsoft.com/office/officeart/2005/8/layout/matrix1"/>
    <dgm:cxn modelId="{576A1B75-1206-4DCF-A8FA-8E5E898A6BD7}" type="presOf" srcId="{EF39C794-86C7-4786-B1D9-DD4CD2AD7DDC}" destId="{E50128DE-680C-4077-A1C6-88D46355D021}" srcOrd="0" destOrd="0" presId="urn:microsoft.com/office/officeart/2005/8/layout/matrix1"/>
    <dgm:cxn modelId="{CAA891F2-238B-4C79-8F96-BA614D9F919E}" srcId="{EF39C794-86C7-4786-B1D9-DD4CD2AD7DDC}" destId="{AA8BB7C0-D7D8-4FD2-BF63-10B2CCC22B98}" srcOrd="0" destOrd="0" parTransId="{7079466B-58B8-4D54-B478-0336C408B893}" sibTransId="{2702C762-7BD0-4823-962C-46452CC2E250}"/>
    <dgm:cxn modelId="{FA876F97-7238-4FDD-9AE3-44CCE5C2B606}" srcId="{AA8BB7C0-D7D8-4FD2-BF63-10B2CCC22B98}" destId="{1E5E751A-E6F0-4451-9D6F-FFCC26328A98}" srcOrd="2" destOrd="0" parTransId="{F73DBD8A-8888-4E91-B64C-1643A4B4897D}" sibTransId="{7BE09B3D-1D53-4F56-88F9-D05D764DD0B6}"/>
    <dgm:cxn modelId="{87B28754-C193-4B63-940D-55E9EA8FD2FD}" type="presOf" srcId="{413BF6DC-362A-4444-A49D-ECA3832F8443}" destId="{00EB7FD0-A97A-43FB-B760-706FB9B32EBF}" srcOrd="0" destOrd="0" presId="urn:microsoft.com/office/officeart/2005/8/layout/matrix1"/>
    <dgm:cxn modelId="{AAF70B84-4E06-44CC-8C74-66AC30D9E8A5}" type="presOf" srcId="{413BF6DC-362A-4444-A49D-ECA3832F8443}" destId="{CBFB6BB6-5647-47AD-BAE4-C9BD8B4FD519}" srcOrd="1" destOrd="0" presId="urn:microsoft.com/office/officeart/2005/8/layout/matrix1"/>
    <dgm:cxn modelId="{AEA24865-47DE-4093-8D2B-D796468DED14}" type="presOf" srcId="{AA8BB7C0-D7D8-4FD2-BF63-10B2CCC22B98}" destId="{44ED5010-3299-4067-9152-971858E75CAF}" srcOrd="0" destOrd="0" presId="urn:microsoft.com/office/officeart/2005/8/layout/matrix1"/>
    <dgm:cxn modelId="{71F752AE-3877-4DB8-8034-CCD5B139E568}" type="presOf" srcId="{93B5603E-74FE-4B16-9997-E87D4960BA77}" destId="{F3D12095-8AEB-4FD3-A278-48A0A6014DAB}" srcOrd="1" destOrd="0" presId="urn:microsoft.com/office/officeart/2005/8/layout/matrix1"/>
    <dgm:cxn modelId="{61B15816-1FA0-4FB1-9DCC-6FDBCE731318}" type="presOf" srcId="{5AFFDFA7-1114-41E7-ACF8-D70E17194062}" destId="{4FF12279-4648-43E3-A1F6-901DD7863747}" srcOrd="1" destOrd="0" presId="urn:microsoft.com/office/officeart/2005/8/layout/matrix1"/>
    <dgm:cxn modelId="{87433518-7DDE-474C-B098-F0E6E3BB973E}" type="presOf" srcId="{93B5603E-74FE-4B16-9997-E87D4960BA77}" destId="{3EBC1C80-02D1-4AC8-A255-01A6FB8297AE}" srcOrd="0" destOrd="0" presId="urn:microsoft.com/office/officeart/2005/8/layout/matrix1"/>
    <dgm:cxn modelId="{78BC47FF-F349-4954-9033-F5DEFB5741EF}" type="presOf" srcId="{5AFFDFA7-1114-41E7-ACF8-D70E17194062}" destId="{F84C0A45-991E-413F-AC4B-5BB7F58953F9}" srcOrd="0" destOrd="0" presId="urn:microsoft.com/office/officeart/2005/8/layout/matrix1"/>
    <dgm:cxn modelId="{E8E23FA0-8158-480D-8CB6-2D40F224A79C}" srcId="{AA8BB7C0-D7D8-4FD2-BF63-10B2CCC22B98}" destId="{5AFFDFA7-1114-41E7-ACF8-D70E17194062}" srcOrd="3" destOrd="0" parTransId="{1187862B-5107-4392-9B65-E78B707266A8}" sibTransId="{C98369E0-1F18-4B06-A017-E01CD84A4687}"/>
    <dgm:cxn modelId="{192191E1-EAD5-42BB-A871-66591FC08607}" srcId="{AA8BB7C0-D7D8-4FD2-BF63-10B2CCC22B98}" destId="{413BF6DC-362A-4444-A49D-ECA3832F8443}" srcOrd="0" destOrd="0" parTransId="{79F8CDEF-79CE-410C-AA7F-5C947E251487}" sibTransId="{97C60957-A1B8-43E4-AA94-011887101883}"/>
    <dgm:cxn modelId="{19308C3B-9E63-4841-B0CD-7FDE100B42D8}" type="presParOf" srcId="{E50128DE-680C-4077-A1C6-88D46355D021}" destId="{EA0711E3-EFB3-4750-A90F-D51061F2EC17}" srcOrd="0" destOrd="0" presId="urn:microsoft.com/office/officeart/2005/8/layout/matrix1"/>
    <dgm:cxn modelId="{ABFD9B2C-EDF6-4738-B36D-56CFF12BB59E}" type="presParOf" srcId="{EA0711E3-EFB3-4750-A90F-D51061F2EC17}" destId="{00EB7FD0-A97A-43FB-B760-706FB9B32EBF}" srcOrd="0" destOrd="0" presId="urn:microsoft.com/office/officeart/2005/8/layout/matrix1"/>
    <dgm:cxn modelId="{00371926-37E8-440D-9752-348EAA6209B0}" type="presParOf" srcId="{EA0711E3-EFB3-4750-A90F-D51061F2EC17}" destId="{CBFB6BB6-5647-47AD-BAE4-C9BD8B4FD519}" srcOrd="1" destOrd="0" presId="urn:microsoft.com/office/officeart/2005/8/layout/matrix1"/>
    <dgm:cxn modelId="{81C086C9-C6E6-4928-8F67-671C6E32ACD5}" type="presParOf" srcId="{EA0711E3-EFB3-4750-A90F-D51061F2EC17}" destId="{3EBC1C80-02D1-4AC8-A255-01A6FB8297AE}" srcOrd="2" destOrd="0" presId="urn:microsoft.com/office/officeart/2005/8/layout/matrix1"/>
    <dgm:cxn modelId="{A3C698FE-0C39-4E58-86E6-F6C31AF49708}" type="presParOf" srcId="{EA0711E3-EFB3-4750-A90F-D51061F2EC17}" destId="{F3D12095-8AEB-4FD3-A278-48A0A6014DAB}" srcOrd="3" destOrd="0" presId="urn:microsoft.com/office/officeart/2005/8/layout/matrix1"/>
    <dgm:cxn modelId="{8B3274A2-60FD-4459-A550-69EAF47C96C0}" type="presParOf" srcId="{EA0711E3-EFB3-4750-A90F-D51061F2EC17}" destId="{460F297D-637D-44E8-9AD7-DA12CD6B2E57}" srcOrd="4" destOrd="0" presId="urn:microsoft.com/office/officeart/2005/8/layout/matrix1"/>
    <dgm:cxn modelId="{C5197A94-90B9-4D2B-A7C8-EB34A6E81FF0}" type="presParOf" srcId="{EA0711E3-EFB3-4750-A90F-D51061F2EC17}" destId="{5C550B91-B797-4A52-967F-E48E08352FF0}" srcOrd="5" destOrd="0" presId="urn:microsoft.com/office/officeart/2005/8/layout/matrix1"/>
    <dgm:cxn modelId="{D882D627-3A4C-471F-B988-59CDEB28D298}" type="presParOf" srcId="{EA0711E3-EFB3-4750-A90F-D51061F2EC17}" destId="{F84C0A45-991E-413F-AC4B-5BB7F58953F9}" srcOrd="6" destOrd="0" presId="urn:microsoft.com/office/officeart/2005/8/layout/matrix1"/>
    <dgm:cxn modelId="{9008C156-2B39-43A9-A367-9397457995D5}" type="presParOf" srcId="{EA0711E3-EFB3-4750-A90F-D51061F2EC17}" destId="{4FF12279-4648-43E3-A1F6-901DD7863747}" srcOrd="7" destOrd="0" presId="urn:microsoft.com/office/officeart/2005/8/layout/matrix1"/>
    <dgm:cxn modelId="{07786AD4-1BAC-4680-A5EF-36F306E8EBBD}" type="presParOf" srcId="{E50128DE-680C-4077-A1C6-88D46355D021}" destId="{44ED5010-3299-4067-9152-971858E75CA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8A4AF-B1DA-4DCA-BEB2-5DACFFE175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927E6-B01D-4F39-B566-187A3A99486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проблемы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B1B64-9766-4CEA-B4D4-6F4DFD9B8176}" type="parTrans" cxnId="{933EF683-581A-4B5D-A332-D787208DDC73}">
      <dgm:prSet/>
      <dgm:spPr/>
      <dgm:t>
        <a:bodyPr/>
        <a:lstStyle/>
        <a:p>
          <a:endParaRPr lang="ru-RU"/>
        </a:p>
      </dgm:t>
    </dgm:pt>
    <dgm:pt modelId="{242F4988-75F6-42D7-AEB7-9D3CC2C256D1}" type="sibTrans" cxnId="{933EF683-581A-4B5D-A332-D787208DDC73}">
      <dgm:prSet/>
      <dgm:spPr/>
      <dgm:t>
        <a:bodyPr/>
        <a:lstStyle/>
        <a:p>
          <a:endParaRPr lang="ru-RU"/>
        </a:p>
      </dgm:t>
    </dgm:pt>
    <dgm:pt modelId="{A9137AA0-E1ED-4929-86BF-E03F87AB0A5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на участие в ППМИ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5AF68-DB52-4CFD-A185-AD8AD190C84E}" type="parTrans" cxnId="{F8E304FD-E9C1-4341-9B57-550657082B88}">
      <dgm:prSet/>
      <dgm:spPr/>
      <dgm:t>
        <a:bodyPr/>
        <a:lstStyle/>
        <a:p>
          <a:endParaRPr lang="ru-RU"/>
        </a:p>
      </dgm:t>
    </dgm:pt>
    <dgm:pt modelId="{F401ACEB-BF1C-444E-B057-F65964DBF4CC}" type="sibTrans" cxnId="{F8E304FD-E9C1-4341-9B57-550657082B88}">
      <dgm:prSet/>
      <dgm:spPr/>
      <dgm:t>
        <a:bodyPr/>
        <a:lstStyle/>
        <a:p>
          <a:endParaRPr lang="ru-RU"/>
        </a:p>
      </dgm:t>
    </dgm:pt>
    <dgm:pt modelId="{EB2D4DD6-A17B-4B03-B5A7-F64F8AF7C8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заявленного вклада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0561C-503A-4976-BA31-9C203195B922}" type="parTrans" cxnId="{74CD3357-76DF-4807-9C0F-4C9182689B6A}">
      <dgm:prSet/>
      <dgm:spPr/>
      <dgm:t>
        <a:bodyPr/>
        <a:lstStyle/>
        <a:p>
          <a:endParaRPr lang="ru-RU"/>
        </a:p>
      </dgm:t>
    </dgm:pt>
    <dgm:pt modelId="{4E153BEB-8372-4222-8918-A510515DF0F8}" type="sibTrans" cxnId="{74CD3357-76DF-4807-9C0F-4C9182689B6A}">
      <dgm:prSet/>
      <dgm:spPr/>
      <dgm:t>
        <a:bodyPr/>
        <a:lstStyle/>
        <a:p>
          <a:endParaRPr lang="ru-RU"/>
        </a:p>
      </dgm:t>
    </dgm:pt>
    <dgm:pt modelId="{797C38F8-61C1-41DE-9807-42700A733BB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неоплачиваемым вкладом (физическим трудом)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6A5FA-74BF-40CB-9AAA-4DEDBBEAF117}" type="parTrans" cxnId="{A483497F-4C16-4862-B65D-FF93316EF801}">
      <dgm:prSet/>
      <dgm:spPr/>
      <dgm:t>
        <a:bodyPr/>
        <a:lstStyle/>
        <a:p>
          <a:endParaRPr lang="ru-RU"/>
        </a:p>
      </dgm:t>
    </dgm:pt>
    <dgm:pt modelId="{0E741B1C-2D82-4A4B-83E0-441FB83F3A10}" type="sibTrans" cxnId="{A483497F-4C16-4862-B65D-FF93316EF801}">
      <dgm:prSet/>
      <dgm:spPr/>
      <dgm:t>
        <a:bodyPr/>
        <a:lstStyle/>
        <a:p>
          <a:endParaRPr lang="ru-RU"/>
        </a:p>
      </dgm:t>
    </dgm:pt>
    <dgm:pt modelId="{BEA78D83-B243-445E-9338-4B6B6B58518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хода работ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1BC65-2D08-4451-845F-5A3D1E8DD48E}" type="parTrans" cxnId="{7C68DA3C-10F9-48E9-A9DB-ADEFC563711F}">
      <dgm:prSet/>
      <dgm:spPr/>
      <dgm:t>
        <a:bodyPr/>
        <a:lstStyle/>
        <a:p>
          <a:endParaRPr lang="ru-RU"/>
        </a:p>
      </dgm:t>
    </dgm:pt>
    <dgm:pt modelId="{A843AC9A-EEBB-4293-91B9-15168175F279}" type="sibTrans" cxnId="{7C68DA3C-10F9-48E9-A9DB-ADEFC563711F}">
      <dgm:prSet/>
      <dgm:spPr/>
      <dgm:t>
        <a:bodyPr/>
        <a:lstStyle/>
        <a:p>
          <a:endParaRPr lang="ru-RU"/>
        </a:p>
      </dgm:t>
    </dgm:pt>
    <dgm:pt modelId="{9635B01D-9305-4559-ABE5-45C6DB1392A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Приемка выполненных работ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14CB-57FE-4B2B-AD35-C6C339D68E82}" type="parTrans" cxnId="{9C02659B-614D-4381-A995-8AAA89D22F21}">
      <dgm:prSet/>
      <dgm:spPr/>
      <dgm:t>
        <a:bodyPr/>
        <a:lstStyle/>
        <a:p>
          <a:endParaRPr lang="ru-RU"/>
        </a:p>
      </dgm:t>
    </dgm:pt>
    <dgm:pt modelId="{F840ADC8-BACA-49B8-951E-1E4175D06132}" type="sibTrans" cxnId="{9C02659B-614D-4381-A995-8AAA89D22F21}">
      <dgm:prSet/>
      <dgm:spPr/>
      <dgm:t>
        <a:bodyPr/>
        <a:lstStyle/>
        <a:p>
          <a:endParaRPr lang="ru-RU"/>
        </a:p>
      </dgm:t>
    </dgm:pt>
    <dgm:pt modelId="{DD71F950-4A93-4C72-B383-F476226B67B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эксплуатации и содержания объекта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989E4-79B8-4FB8-8022-531B1E8DD25D}" type="parTrans" cxnId="{B8793E9E-4893-451E-81FE-2C5529BF234B}">
      <dgm:prSet/>
      <dgm:spPr/>
      <dgm:t>
        <a:bodyPr/>
        <a:lstStyle/>
        <a:p>
          <a:endParaRPr lang="ru-RU"/>
        </a:p>
      </dgm:t>
    </dgm:pt>
    <dgm:pt modelId="{ED91D4D7-0792-4414-B173-C3E64F2D1A41}" type="sibTrans" cxnId="{B8793E9E-4893-451E-81FE-2C5529BF234B}">
      <dgm:prSet/>
      <dgm:spPr/>
      <dgm:t>
        <a:bodyPr/>
        <a:lstStyle/>
        <a:p>
          <a:endParaRPr lang="ru-RU"/>
        </a:p>
      </dgm:t>
    </dgm:pt>
    <dgm:pt modelId="{CE0D515C-968A-4F55-A72F-FED0C58D4960}" type="pres">
      <dgm:prSet presAssocID="{75F8A4AF-B1DA-4DCA-BEB2-5DACFFE175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BC86D0-C136-4B55-9AAC-5C95AD4E2372}" type="pres">
      <dgm:prSet presAssocID="{75F8A4AF-B1DA-4DCA-BEB2-5DACFFE175E6}" presName="Name1" presStyleCnt="0"/>
      <dgm:spPr/>
    </dgm:pt>
    <dgm:pt modelId="{E42131D2-5CD5-4DF3-81D6-0FDAB54224A5}" type="pres">
      <dgm:prSet presAssocID="{75F8A4AF-B1DA-4DCA-BEB2-5DACFFE175E6}" presName="cycle" presStyleCnt="0"/>
      <dgm:spPr/>
    </dgm:pt>
    <dgm:pt modelId="{4BA153F7-5133-4D30-932A-645A16CAE951}" type="pres">
      <dgm:prSet presAssocID="{75F8A4AF-B1DA-4DCA-BEB2-5DACFFE175E6}" presName="srcNode" presStyleLbl="node1" presStyleIdx="0" presStyleCnt="7"/>
      <dgm:spPr/>
    </dgm:pt>
    <dgm:pt modelId="{6B702B12-09B1-414C-941D-67CB5882BC6E}" type="pres">
      <dgm:prSet presAssocID="{75F8A4AF-B1DA-4DCA-BEB2-5DACFFE175E6}" presName="conn" presStyleLbl="parChTrans1D2" presStyleIdx="0" presStyleCnt="1"/>
      <dgm:spPr/>
      <dgm:t>
        <a:bodyPr/>
        <a:lstStyle/>
        <a:p>
          <a:endParaRPr lang="ru-RU"/>
        </a:p>
      </dgm:t>
    </dgm:pt>
    <dgm:pt modelId="{95C837CA-30FC-4DF7-B494-BCEAFD94CB51}" type="pres">
      <dgm:prSet presAssocID="{75F8A4AF-B1DA-4DCA-BEB2-5DACFFE175E6}" presName="extraNode" presStyleLbl="node1" presStyleIdx="0" presStyleCnt="7"/>
      <dgm:spPr/>
    </dgm:pt>
    <dgm:pt modelId="{3FC50F9C-3EDD-493B-A0FD-E48D3CCA3DE1}" type="pres">
      <dgm:prSet presAssocID="{75F8A4AF-B1DA-4DCA-BEB2-5DACFFE175E6}" presName="dstNode" presStyleLbl="node1" presStyleIdx="0" presStyleCnt="7"/>
      <dgm:spPr/>
    </dgm:pt>
    <dgm:pt modelId="{DE6F4033-0D92-49E9-BEC1-A79ED90CAE4E}" type="pres">
      <dgm:prSet presAssocID="{D2B927E6-B01D-4F39-B566-187A3A99486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D2962-839A-4B12-9E21-7C5397CB7552}" type="pres">
      <dgm:prSet presAssocID="{D2B927E6-B01D-4F39-B566-187A3A994863}" presName="accent_1" presStyleCnt="0"/>
      <dgm:spPr/>
    </dgm:pt>
    <dgm:pt modelId="{10A10154-5557-4D3F-AF87-89BC5C892603}" type="pres">
      <dgm:prSet presAssocID="{D2B927E6-B01D-4F39-B566-187A3A994863}" presName="accentRepeatNode" presStyleLbl="solidFgAcc1" presStyleIdx="0" presStyleCnt="7"/>
      <dgm:spPr/>
    </dgm:pt>
    <dgm:pt modelId="{DFDFFB79-F401-4429-85DE-B2513E97E12E}" type="pres">
      <dgm:prSet presAssocID="{A9137AA0-E1ED-4929-86BF-E03F87AB0A5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34F73-0B18-4069-8432-BBCFF58DEFA8}" type="pres">
      <dgm:prSet presAssocID="{A9137AA0-E1ED-4929-86BF-E03F87AB0A59}" presName="accent_2" presStyleCnt="0"/>
      <dgm:spPr/>
    </dgm:pt>
    <dgm:pt modelId="{D781F5B1-C4C5-47CD-B81A-FC0D76088267}" type="pres">
      <dgm:prSet presAssocID="{A9137AA0-E1ED-4929-86BF-E03F87AB0A59}" presName="accentRepeatNode" presStyleLbl="solidFgAcc1" presStyleIdx="1" presStyleCnt="7"/>
      <dgm:spPr/>
    </dgm:pt>
    <dgm:pt modelId="{AF3EEE17-F884-4DF4-8D9E-7448BC7876A9}" type="pres">
      <dgm:prSet presAssocID="{EB2D4DD6-A17B-4B03-B5A7-F64F8AF7C8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81779-04E7-4AFE-B05B-B2D9B0FEA9C4}" type="pres">
      <dgm:prSet presAssocID="{EB2D4DD6-A17B-4B03-B5A7-F64F8AF7C87A}" presName="accent_3" presStyleCnt="0"/>
      <dgm:spPr/>
    </dgm:pt>
    <dgm:pt modelId="{376771AA-3124-4FE9-A6C7-A9DDAB147AB6}" type="pres">
      <dgm:prSet presAssocID="{EB2D4DD6-A17B-4B03-B5A7-F64F8AF7C87A}" presName="accentRepeatNode" presStyleLbl="solidFgAcc1" presStyleIdx="2" presStyleCnt="7"/>
      <dgm:spPr/>
    </dgm:pt>
    <dgm:pt modelId="{D4A43CD8-DA62-4A52-B283-D868537D0EEC}" type="pres">
      <dgm:prSet presAssocID="{797C38F8-61C1-41DE-9807-42700A733BB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37C8F-95E1-4C15-B100-E38615F9AD7F}" type="pres">
      <dgm:prSet presAssocID="{797C38F8-61C1-41DE-9807-42700A733BB0}" presName="accent_4" presStyleCnt="0"/>
      <dgm:spPr/>
    </dgm:pt>
    <dgm:pt modelId="{E1D68464-2F88-4F99-B9A1-83CD47E5EA53}" type="pres">
      <dgm:prSet presAssocID="{797C38F8-61C1-41DE-9807-42700A733BB0}" presName="accentRepeatNode" presStyleLbl="solidFgAcc1" presStyleIdx="3" presStyleCnt="7"/>
      <dgm:spPr/>
    </dgm:pt>
    <dgm:pt modelId="{1CBBABA9-D2C1-4D1E-AA5C-568F6B7D8735}" type="pres">
      <dgm:prSet presAssocID="{BEA78D83-B243-445E-9338-4B6B6B58518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E81AF-776A-4B99-9A6A-96B667F7E367}" type="pres">
      <dgm:prSet presAssocID="{BEA78D83-B243-445E-9338-4B6B6B585180}" presName="accent_5" presStyleCnt="0"/>
      <dgm:spPr/>
    </dgm:pt>
    <dgm:pt modelId="{B52AB2F7-900C-4B17-87B6-936CDD0D6E44}" type="pres">
      <dgm:prSet presAssocID="{BEA78D83-B243-445E-9338-4B6B6B585180}" presName="accentRepeatNode" presStyleLbl="solidFgAcc1" presStyleIdx="4" presStyleCnt="7"/>
      <dgm:spPr/>
    </dgm:pt>
    <dgm:pt modelId="{489A5F19-B83A-43F5-B3C8-48760AE83921}" type="pres">
      <dgm:prSet presAssocID="{9635B01D-9305-4559-ABE5-45C6DB1392A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E34CC-35DC-4B8F-91BD-8F720AF98528}" type="pres">
      <dgm:prSet presAssocID="{9635B01D-9305-4559-ABE5-45C6DB1392A5}" presName="accent_6" presStyleCnt="0"/>
      <dgm:spPr/>
    </dgm:pt>
    <dgm:pt modelId="{6AAE96C9-7871-41EA-92EF-4D27AFE8FAFD}" type="pres">
      <dgm:prSet presAssocID="{9635B01D-9305-4559-ABE5-45C6DB1392A5}" presName="accentRepeatNode" presStyleLbl="solidFgAcc1" presStyleIdx="5" presStyleCnt="7"/>
      <dgm:spPr/>
    </dgm:pt>
    <dgm:pt modelId="{A9F37120-2CD2-43DA-8DFB-9C1FB533BF15}" type="pres">
      <dgm:prSet presAssocID="{DD71F950-4A93-4C72-B383-F476226B67B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E8435-9F28-48F9-B7F0-C21C7EA0C338}" type="pres">
      <dgm:prSet presAssocID="{DD71F950-4A93-4C72-B383-F476226B67B4}" presName="accent_7" presStyleCnt="0"/>
      <dgm:spPr/>
    </dgm:pt>
    <dgm:pt modelId="{B6D792CA-3B7E-430F-84DA-3E92D91712E9}" type="pres">
      <dgm:prSet presAssocID="{DD71F950-4A93-4C72-B383-F476226B67B4}" presName="accentRepeatNode" presStyleLbl="solidFgAcc1" presStyleIdx="6" presStyleCnt="7"/>
      <dgm:spPr/>
    </dgm:pt>
  </dgm:ptLst>
  <dgm:cxnLst>
    <dgm:cxn modelId="{9C02659B-614D-4381-A995-8AAA89D22F21}" srcId="{75F8A4AF-B1DA-4DCA-BEB2-5DACFFE175E6}" destId="{9635B01D-9305-4559-ABE5-45C6DB1392A5}" srcOrd="5" destOrd="0" parTransId="{E2E714CB-57FE-4B2B-AD35-C6C339D68E82}" sibTransId="{F840ADC8-BACA-49B8-951E-1E4175D06132}"/>
    <dgm:cxn modelId="{5CC0AC2B-B4BD-4E63-8CEA-E2F8049407E9}" type="presOf" srcId="{A9137AA0-E1ED-4929-86BF-E03F87AB0A59}" destId="{DFDFFB79-F401-4429-85DE-B2513E97E12E}" srcOrd="0" destOrd="0" presId="urn:microsoft.com/office/officeart/2008/layout/VerticalCurvedList"/>
    <dgm:cxn modelId="{87FE0E44-9151-4802-B0C8-19E25F89BAB7}" type="presOf" srcId="{9635B01D-9305-4559-ABE5-45C6DB1392A5}" destId="{489A5F19-B83A-43F5-B3C8-48760AE83921}" srcOrd="0" destOrd="0" presId="urn:microsoft.com/office/officeart/2008/layout/VerticalCurvedList"/>
    <dgm:cxn modelId="{E22FAD38-9DF6-4CCB-AC6F-4A3F3B32B4CF}" type="presOf" srcId="{D2B927E6-B01D-4F39-B566-187A3A994863}" destId="{DE6F4033-0D92-49E9-BEC1-A79ED90CAE4E}" srcOrd="0" destOrd="0" presId="urn:microsoft.com/office/officeart/2008/layout/VerticalCurvedList"/>
    <dgm:cxn modelId="{A483497F-4C16-4862-B65D-FF93316EF801}" srcId="{75F8A4AF-B1DA-4DCA-BEB2-5DACFFE175E6}" destId="{797C38F8-61C1-41DE-9807-42700A733BB0}" srcOrd="3" destOrd="0" parTransId="{3EB6A5FA-74BF-40CB-9AAA-4DEDBBEAF117}" sibTransId="{0E741B1C-2D82-4A4B-83E0-441FB83F3A10}"/>
    <dgm:cxn modelId="{31BDE916-1E53-4ACD-AAE9-E793AEFC6872}" type="presOf" srcId="{BEA78D83-B243-445E-9338-4B6B6B585180}" destId="{1CBBABA9-D2C1-4D1E-AA5C-568F6B7D8735}" srcOrd="0" destOrd="0" presId="urn:microsoft.com/office/officeart/2008/layout/VerticalCurvedList"/>
    <dgm:cxn modelId="{98B0571C-1CF8-49A7-A2C8-B9057804C1B2}" type="presOf" srcId="{DD71F950-4A93-4C72-B383-F476226B67B4}" destId="{A9F37120-2CD2-43DA-8DFB-9C1FB533BF15}" srcOrd="0" destOrd="0" presId="urn:microsoft.com/office/officeart/2008/layout/VerticalCurvedList"/>
    <dgm:cxn modelId="{F8E304FD-E9C1-4341-9B57-550657082B88}" srcId="{75F8A4AF-B1DA-4DCA-BEB2-5DACFFE175E6}" destId="{A9137AA0-E1ED-4929-86BF-E03F87AB0A59}" srcOrd="1" destOrd="0" parTransId="{8B55AF68-DB52-4CFD-A185-AD8AD190C84E}" sibTransId="{F401ACEB-BF1C-444E-B057-F65964DBF4CC}"/>
    <dgm:cxn modelId="{CD552091-2C72-48B7-9D91-070B1E3559CB}" type="presOf" srcId="{797C38F8-61C1-41DE-9807-42700A733BB0}" destId="{D4A43CD8-DA62-4A52-B283-D868537D0EEC}" srcOrd="0" destOrd="0" presId="urn:microsoft.com/office/officeart/2008/layout/VerticalCurvedList"/>
    <dgm:cxn modelId="{7C68DA3C-10F9-48E9-A9DB-ADEFC563711F}" srcId="{75F8A4AF-B1DA-4DCA-BEB2-5DACFFE175E6}" destId="{BEA78D83-B243-445E-9338-4B6B6B585180}" srcOrd="4" destOrd="0" parTransId="{1C61BC65-2D08-4451-845F-5A3D1E8DD48E}" sibTransId="{A843AC9A-EEBB-4293-91B9-15168175F279}"/>
    <dgm:cxn modelId="{933EF683-581A-4B5D-A332-D787208DDC73}" srcId="{75F8A4AF-B1DA-4DCA-BEB2-5DACFFE175E6}" destId="{D2B927E6-B01D-4F39-B566-187A3A994863}" srcOrd="0" destOrd="0" parTransId="{615B1B64-9766-4CEA-B4D4-6F4DFD9B8176}" sibTransId="{242F4988-75F6-42D7-AEB7-9D3CC2C256D1}"/>
    <dgm:cxn modelId="{74CD3357-76DF-4807-9C0F-4C9182689B6A}" srcId="{75F8A4AF-B1DA-4DCA-BEB2-5DACFFE175E6}" destId="{EB2D4DD6-A17B-4B03-B5A7-F64F8AF7C87A}" srcOrd="2" destOrd="0" parTransId="{8A70561C-503A-4976-BA31-9C203195B922}" sibTransId="{4E153BEB-8372-4222-8918-A510515DF0F8}"/>
    <dgm:cxn modelId="{36FA8824-A392-406E-A6B3-193FE88BF66A}" type="presOf" srcId="{EB2D4DD6-A17B-4B03-B5A7-F64F8AF7C87A}" destId="{AF3EEE17-F884-4DF4-8D9E-7448BC7876A9}" srcOrd="0" destOrd="0" presId="urn:microsoft.com/office/officeart/2008/layout/VerticalCurvedList"/>
    <dgm:cxn modelId="{B8793E9E-4893-451E-81FE-2C5529BF234B}" srcId="{75F8A4AF-B1DA-4DCA-BEB2-5DACFFE175E6}" destId="{DD71F950-4A93-4C72-B383-F476226B67B4}" srcOrd="6" destOrd="0" parTransId="{C4E989E4-79B8-4FB8-8022-531B1E8DD25D}" sibTransId="{ED91D4D7-0792-4414-B173-C3E64F2D1A41}"/>
    <dgm:cxn modelId="{ABA9A3D6-D39E-47D3-AEE5-E51C4275D6A6}" type="presOf" srcId="{242F4988-75F6-42D7-AEB7-9D3CC2C256D1}" destId="{6B702B12-09B1-414C-941D-67CB5882BC6E}" srcOrd="0" destOrd="0" presId="urn:microsoft.com/office/officeart/2008/layout/VerticalCurvedList"/>
    <dgm:cxn modelId="{30B3BE86-1063-4E94-85E2-00E05EF0E3BE}" type="presOf" srcId="{75F8A4AF-B1DA-4DCA-BEB2-5DACFFE175E6}" destId="{CE0D515C-968A-4F55-A72F-FED0C58D4960}" srcOrd="0" destOrd="0" presId="urn:microsoft.com/office/officeart/2008/layout/VerticalCurvedList"/>
    <dgm:cxn modelId="{D890F808-9340-4F06-BF26-3DB90FFEDDCE}" type="presParOf" srcId="{CE0D515C-968A-4F55-A72F-FED0C58D4960}" destId="{E8BC86D0-C136-4B55-9AAC-5C95AD4E2372}" srcOrd="0" destOrd="0" presId="urn:microsoft.com/office/officeart/2008/layout/VerticalCurvedList"/>
    <dgm:cxn modelId="{F18AD56C-E447-4F2E-A6E3-B0BF1A05F214}" type="presParOf" srcId="{E8BC86D0-C136-4B55-9AAC-5C95AD4E2372}" destId="{E42131D2-5CD5-4DF3-81D6-0FDAB54224A5}" srcOrd="0" destOrd="0" presId="urn:microsoft.com/office/officeart/2008/layout/VerticalCurvedList"/>
    <dgm:cxn modelId="{720101BF-C399-4EC2-B953-01B8D8D192D3}" type="presParOf" srcId="{E42131D2-5CD5-4DF3-81D6-0FDAB54224A5}" destId="{4BA153F7-5133-4D30-932A-645A16CAE951}" srcOrd="0" destOrd="0" presId="urn:microsoft.com/office/officeart/2008/layout/VerticalCurvedList"/>
    <dgm:cxn modelId="{838C2FC2-BF99-4C3D-89A7-EF91A59A1B46}" type="presParOf" srcId="{E42131D2-5CD5-4DF3-81D6-0FDAB54224A5}" destId="{6B702B12-09B1-414C-941D-67CB5882BC6E}" srcOrd="1" destOrd="0" presId="urn:microsoft.com/office/officeart/2008/layout/VerticalCurvedList"/>
    <dgm:cxn modelId="{580A52E1-D02E-4046-AAB7-6D48D8D69A4C}" type="presParOf" srcId="{E42131D2-5CD5-4DF3-81D6-0FDAB54224A5}" destId="{95C837CA-30FC-4DF7-B494-BCEAFD94CB51}" srcOrd="2" destOrd="0" presId="urn:microsoft.com/office/officeart/2008/layout/VerticalCurvedList"/>
    <dgm:cxn modelId="{71354794-DB9C-45F0-B702-767198B50AA9}" type="presParOf" srcId="{E42131D2-5CD5-4DF3-81D6-0FDAB54224A5}" destId="{3FC50F9C-3EDD-493B-A0FD-E48D3CCA3DE1}" srcOrd="3" destOrd="0" presId="urn:microsoft.com/office/officeart/2008/layout/VerticalCurvedList"/>
    <dgm:cxn modelId="{7667D60D-046C-41A4-A8A5-65FA123DF4D9}" type="presParOf" srcId="{E8BC86D0-C136-4B55-9AAC-5C95AD4E2372}" destId="{DE6F4033-0D92-49E9-BEC1-A79ED90CAE4E}" srcOrd="1" destOrd="0" presId="urn:microsoft.com/office/officeart/2008/layout/VerticalCurvedList"/>
    <dgm:cxn modelId="{F51BB862-944A-47A8-B930-831AB2CDAC4F}" type="presParOf" srcId="{E8BC86D0-C136-4B55-9AAC-5C95AD4E2372}" destId="{F2CD2962-839A-4B12-9E21-7C5397CB7552}" srcOrd="2" destOrd="0" presId="urn:microsoft.com/office/officeart/2008/layout/VerticalCurvedList"/>
    <dgm:cxn modelId="{BE9DD388-3021-4917-86C5-F5A60163C851}" type="presParOf" srcId="{F2CD2962-839A-4B12-9E21-7C5397CB7552}" destId="{10A10154-5557-4D3F-AF87-89BC5C892603}" srcOrd="0" destOrd="0" presId="urn:microsoft.com/office/officeart/2008/layout/VerticalCurvedList"/>
    <dgm:cxn modelId="{A3740244-C3FE-4774-AED4-8D0F2A756A59}" type="presParOf" srcId="{E8BC86D0-C136-4B55-9AAC-5C95AD4E2372}" destId="{DFDFFB79-F401-4429-85DE-B2513E97E12E}" srcOrd="3" destOrd="0" presId="urn:microsoft.com/office/officeart/2008/layout/VerticalCurvedList"/>
    <dgm:cxn modelId="{92BBA4C3-3840-4F9C-997B-E46BBB3AB44C}" type="presParOf" srcId="{E8BC86D0-C136-4B55-9AAC-5C95AD4E2372}" destId="{F1E34F73-0B18-4069-8432-BBCFF58DEFA8}" srcOrd="4" destOrd="0" presId="urn:microsoft.com/office/officeart/2008/layout/VerticalCurvedList"/>
    <dgm:cxn modelId="{5E4B983D-8607-45E4-9B07-232D91E2F3E7}" type="presParOf" srcId="{F1E34F73-0B18-4069-8432-BBCFF58DEFA8}" destId="{D781F5B1-C4C5-47CD-B81A-FC0D76088267}" srcOrd="0" destOrd="0" presId="urn:microsoft.com/office/officeart/2008/layout/VerticalCurvedList"/>
    <dgm:cxn modelId="{6DB96F08-B8A5-4BC0-AC15-4018068C1B82}" type="presParOf" srcId="{E8BC86D0-C136-4B55-9AAC-5C95AD4E2372}" destId="{AF3EEE17-F884-4DF4-8D9E-7448BC7876A9}" srcOrd="5" destOrd="0" presId="urn:microsoft.com/office/officeart/2008/layout/VerticalCurvedList"/>
    <dgm:cxn modelId="{C640F69E-0150-46EE-B5A1-BA27F110F5B3}" type="presParOf" srcId="{E8BC86D0-C136-4B55-9AAC-5C95AD4E2372}" destId="{7B181779-04E7-4AFE-B05B-B2D9B0FEA9C4}" srcOrd="6" destOrd="0" presId="urn:microsoft.com/office/officeart/2008/layout/VerticalCurvedList"/>
    <dgm:cxn modelId="{0F18AC2D-78D0-467D-9177-610344DCB6C8}" type="presParOf" srcId="{7B181779-04E7-4AFE-B05B-B2D9B0FEA9C4}" destId="{376771AA-3124-4FE9-A6C7-A9DDAB147AB6}" srcOrd="0" destOrd="0" presId="urn:microsoft.com/office/officeart/2008/layout/VerticalCurvedList"/>
    <dgm:cxn modelId="{22AD82FE-11C4-42DD-AAEA-03226DF9F908}" type="presParOf" srcId="{E8BC86D0-C136-4B55-9AAC-5C95AD4E2372}" destId="{D4A43CD8-DA62-4A52-B283-D868537D0EEC}" srcOrd="7" destOrd="0" presId="urn:microsoft.com/office/officeart/2008/layout/VerticalCurvedList"/>
    <dgm:cxn modelId="{8A7DF5AE-CD67-4550-9D72-2DF095170E4E}" type="presParOf" srcId="{E8BC86D0-C136-4B55-9AAC-5C95AD4E2372}" destId="{2C937C8F-95E1-4C15-B100-E38615F9AD7F}" srcOrd="8" destOrd="0" presId="urn:microsoft.com/office/officeart/2008/layout/VerticalCurvedList"/>
    <dgm:cxn modelId="{94B2C683-D0C8-4B35-B22B-2C6B39F2BD97}" type="presParOf" srcId="{2C937C8F-95E1-4C15-B100-E38615F9AD7F}" destId="{E1D68464-2F88-4F99-B9A1-83CD47E5EA53}" srcOrd="0" destOrd="0" presId="urn:microsoft.com/office/officeart/2008/layout/VerticalCurvedList"/>
    <dgm:cxn modelId="{BB104626-C75B-457A-9EA5-22B0D10281D4}" type="presParOf" srcId="{E8BC86D0-C136-4B55-9AAC-5C95AD4E2372}" destId="{1CBBABA9-D2C1-4D1E-AA5C-568F6B7D8735}" srcOrd="9" destOrd="0" presId="urn:microsoft.com/office/officeart/2008/layout/VerticalCurvedList"/>
    <dgm:cxn modelId="{40BF53C6-924A-4EF2-B423-3B9FC1D011C3}" type="presParOf" srcId="{E8BC86D0-C136-4B55-9AAC-5C95AD4E2372}" destId="{9E4E81AF-776A-4B99-9A6A-96B667F7E367}" srcOrd="10" destOrd="0" presId="urn:microsoft.com/office/officeart/2008/layout/VerticalCurvedList"/>
    <dgm:cxn modelId="{1E95EA2C-68DC-4585-B1D1-BA4F809F3DBA}" type="presParOf" srcId="{9E4E81AF-776A-4B99-9A6A-96B667F7E367}" destId="{B52AB2F7-900C-4B17-87B6-936CDD0D6E44}" srcOrd="0" destOrd="0" presId="urn:microsoft.com/office/officeart/2008/layout/VerticalCurvedList"/>
    <dgm:cxn modelId="{A22CED4D-E712-40DA-8CD3-9F406F053E88}" type="presParOf" srcId="{E8BC86D0-C136-4B55-9AAC-5C95AD4E2372}" destId="{489A5F19-B83A-43F5-B3C8-48760AE83921}" srcOrd="11" destOrd="0" presId="urn:microsoft.com/office/officeart/2008/layout/VerticalCurvedList"/>
    <dgm:cxn modelId="{A968602E-C60B-45FC-8F9B-15C43FE7C88E}" type="presParOf" srcId="{E8BC86D0-C136-4B55-9AAC-5C95AD4E2372}" destId="{0A7E34CC-35DC-4B8F-91BD-8F720AF98528}" srcOrd="12" destOrd="0" presId="urn:microsoft.com/office/officeart/2008/layout/VerticalCurvedList"/>
    <dgm:cxn modelId="{65509D5C-E8F0-4148-9CDD-DDE30206E538}" type="presParOf" srcId="{0A7E34CC-35DC-4B8F-91BD-8F720AF98528}" destId="{6AAE96C9-7871-41EA-92EF-4D27AFE8FAFD}" srcOrd="0" destOrd="0" presId="urn:microsoft.com/office/officeart/2008/layout/VerticalCurvedList"/>
    <dgm:cxn modelId="{7B843A5C-5D64-4EFF-A2BB-F983BBD0E975}" type="presParOf" srcId="{E8BC86D0-C136-4B55-9AAC-5C95AD4E2372}" destId="{A9F37120-2CD2-43DA-8DFB-9C1FB533BF15}" srcOrd="13" destOrd="0" presId="urn:microsoft.com/office/officeart/2008/layout/VerticalCurvedList"/>
    <dgm:cxn modelId="{6933C772-F680-4163-88AF-7CD6D25A35C6}" type="presParOf" srcId="{E8BC86D0-C136-4B55-9AAC-5C95AD4E2372}" destId="{A61E8435-9F28-48F9-B7F0-C21C7EA0C338}" srcOrd="14" destOrd="0" presId="urn:microsoft.com/office/officeart/2008/layout/VerticalCurvedList"/>
    <dgm:cxn modelId="{258697E9-A581-484F-90F2-B564557B98DF}" type="presParOf" srcId="{A61E8435-9F28-48F9-B7F0-C21C7EA0C338}" destId="{B6D792CA-3B7E-430F-84DA-3E92D91712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7919F-7E69-4A8E-A4E4-2499E535CF2D}">
      <dsp:nvSpPr>
        <dsp:cNvPr id="0" name=""/>
        <dsp:cNvSpPr/>
      </dsp:nvSpPr>
      <dsp:spPr>
        <a:xfrm>
          <a:off x="429934" y="2073817"/>
          <a:ext cx="367842" cy="15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921" y="0"/>
              </a:lnTo>
              <a:lnTo>
                <a:pt x="183921" y="1556393"/>
              </a:lnTo>
              <a:lnTo>
                <a:pt x="367842" y="15563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873" y="2812031"/>
        <a:ext cx="79963" cy="79963"/>
      </dsp:txXfrm>
    </dsp:sp>
    <dsp:sp modelId="{35065D73-327F-432E-B7BF-FB8896762E3B}">
      <dsp:nvSpPr>
        <dsp:cNvPr id="0" name=""/>
        <dsp:cNvSpPr/>
      </dsp:nvSpPr>
      <dsp:spPr>
        <a:xfrm>
          <a:off x="429934" y="2073817"/>
          <a:ext cx="367842" cy="455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921" y="0"/>
              </a:lnTo>
              <a:lnTo>
                <a:pt x="183921" y="455402"/>
              </a:lnTo>
              <a:lnTo>
                <a:pt x="367842" y="45540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9220" y="2286883"/>
        <a:ext cx="29270" cy="29270"/>
      </dsp:txXfrm>
    </dsp:sp>
    <dsp:sp modelId="{BE2DCD6A-EA59-4AAD-A248-E250551EEEC3}">
      <dsp:nvSpPr>
        <dsp:cNvPr id="0" name=""/>
        <dsp:cNvSpPr/>
      </dsp:nvSpPr>
      <dsp:spPr>
        <a:xfrm>
          <a:off x="429934" y="1503311"/>
          <a:ext cx="367842" cy="570505"/>
        </a:xfrm>
        <a:custGeom>
          <a:avLst/>
          <a:gdLst/>
          <a:ahLst/>
          <a:cxnLst/>
          <a:rect l="0" t="0" r="0" b="0"/>
          <a:pathLst>
            <a:path>
              <a:moveTo>
                <a:pt x="0" y="570505"/>
              </a:moveTo>
              <a:lnTo>
                <a:pt x="183921" y="570505"/>
              </a:lnTo>
              <a:lnTo>
                <a:pt x="183921" y="0"/>
              </a:lnTo>
              <a:lnTo>
                <a:pt x="36784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885" y="1771594"/>
        <a:ext cx="33940" cy="33940"/>
      </dsp:txXfrm>
    </dsp:sp>
    <dsp:sp modelId="{67D12427-AD13-44C5-91BD-955D33A54A20}">
      <dsp:nvSpPr>
        <dsp:cNvPr id="0" name=""/>
        <dsp:cNvSpPr/>
      </dsp:nvSpPr>
      <dsp:spPr>
        <a:xfrm>
          <a:off x="429934" y="566637"/>
          <a:ext cx="367842" cy="1507179"/>
        </a:xfrm>
        <a:custGeom>
          <a:avLst/>
          <a:gdLst/>
          <a:ahLst/>
          <a:cxnLst/>
          <a:rect l="0" t="0" r="0" b="0"/>
          <a:pathLst>
            <a:path>
              <a:moveTo>
                <a:pt x="0" y="1507179"/>
              </a:moveTo>
              <a:lnTo>
                <a:pt x="183921" y="1507179"/>
              </a:lnTo>
              <a:lnTo>
                <a:pt x="183921" y="0"/>
              </a:lnTo>
              <a:lnTo>
                <a:pt x="36784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5070" y="1281441"/>
        <a:ext cx="77570" cy="77570"/>
      </dsp:txXfrm>
    </dsp:sp>
    <dsp:sp modelId="{53605D58-2A5F-46D0-9C4C-09A0EDA46699}">
      <dsp:nvSpPr>
        <dsp:cNvPr id="0" name=""/>
        <dsp:cNvSpPr/>
      </dsp:nvSpPr>
      <dsp:spPr>
        <a:xfrm rot="16200000">
          <a:off x="-1747338" y="1858851"/>
          <a:ext cx="3924614" cy="429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Полномочия ТОС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1747338" y="1858851"/>
        <a:ext cx="3924614" cy="429931"/>
      </dsp:txXfrm>
    </dsp:sp>
    <dsp:sp modelId="{85C260A9-8D0B-4FE4-878B-6C37AEF393A6}">
      <dsp:nvSpPr>
        <dsp:cNvPr id="0" name=""/>
        <dsp:cNvSpPr/>
      </dsp:nvSpPr>
      <dsp:spPr>
        <a:xfrm>
          <a:off x="797777" y="104961"/>
          <a:ext cx="9848533" cy="92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представляют интересы населения, проживающего на соответствующей территории (основной функцией ТОС является представление и защита интересов жителей своей территории в органах местного самоуправления и в органах государственной власти)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777" y="104961"/>
        <a:ext cx="9848533" cy="923350"/>
      </dsp:txXfrm>
    </dsp:sp>
    <dsp:sp modelId="{059EDC17-2BDF-4DE1-BF37-46E5F51E28D7}">
      <dsp:nvSpPr>
        <dsp:cNvPr id="0" name=""/>
        <dsp:cNvSpPr/>
      </dsp:nvSpPr>
      <dsp:spPr>
        <a:xfrm>
          <a:off x="797777" y="1165932"/>
          <a:ext cx="9851061" cy="674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обеспечивают исполнение решений, принятых на собраниях и конференциях граждан (решения, принятые высшим руководящим органом ТОС, исполняются иными органами ТОС, общее руководство при этом осуществляет председатель ТОС)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777" y="1165932"/>
        <a:ext cx="9851061" cy="674758"/>
      </dsp:txXfrm>
    </dsp:sp>
    <dsp:sp modelId="{30BEAFCD-CF41-4C9F-8CEF-F5746252166D}">
      <dsp:nvSpPr>
        <dsp:cNvPr id="0" name=""/>
        <dsp:cNvSpPr/>
      </dsp:nvSpPr>
      <dsp:spPr>
        <a:xfrm>
          <a:off x="797777" y="1978311"/>
          <a:ext cx="9868809" cy="1101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осуществлять хозяйственную деятельность по содержанию жилищного фонда, благоустройству территории, иную хозяйственную деятельность, направленную на удовлетворение социально-бытовых потребностей граждан, проживающих на  соответствующей территории, как за счет средств указанных граждан, так и на основании договора между органами ТОС и органами  местного самоуправления с использованием средств местного бюджета</a:t>
          </a:r>
        </a:p>
      </dsp:txBody>
      <dsp:txXfrm>
        <a:off x="797777" y="1978311"/>
        <a:ext cx="9868809" cy="1101816"/>
      </dsp:txXfrm>
    </dsp:sp>
    <dsp:sp modelId="{53D63AEF-52ED-4F8A-A247-770E64DDB584}">
      <dsp:nvSpPr>
        <dsp:cNvPr id="0" name=""/>
        <dsp:cNvSpPr/>
      </dsp:nvSpPr>
      <dsp:spPr>
        <a:xfrm>
          <a:off x="797777" y="3217747"/>
          <a:ext cx="9878632" cy="82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вправе вносить в органы местного самоуправления проекты муниципальных правовых актов, подлежащие обязательному рассмотрению этими органами и должностными лицами местного самоуправления, к компетенции которых отнесено принятие указанных актов</a:t>
          </a:r>
        </a:p>
      </dsp:txBody>
      <dsp:txXfrm>
        <a:off x="797777" y="3217747"/>
        <a:ext cx="9878632" cy="8249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0EEAD-461F-4624-BEA8-20CBE0AEEE45}">
      <dsp:nvSpPr>
        <dsp:cNvPr id="0" name=""/>
        <dsp:cNvSpPr/>
      </dsp:nvSpPr>
      <dsp:spPr>
        <a:xfrm>
          <a:off x="554067" y="11845"/>
          <a:ext cx="4703733" cy="783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Доходы ТОС</a:t>
          </a:r>
          <a:endParaRPr lang="ru-RU" sz="4400" kern="1200" dirty="0"/>
        </a:p>
      </dsp:txBody>
      <dsp:txXfrm>
        <a:off x="554067" y="11845"/>
        <a:ext cx="4703733" cy="783070"/>
      </dsp:txXfrm>
    </dsp:sp>
    <dsp:sp modelId="{DAB684C6-B7C0-411A-8362-F12919ED7299}">
      <dsp:nvSpPr>
        <dsp:cNvPr id="0" name=""/>
        <dsp:cNvSpPr/>
      </dsp:nvSpPr>
      <dsp:spPr>
        <a:xfrm>
          <a:off x="1024441" y="794916"/>
          <a:ext cx="263971" cy="576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152"/>
              </a:lnTo>
              <a:lnTo>
                <a:pt x="263971" y="5761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8BBDD-E362-4D13-B58A-3438BA4F5E8F}">
      <dsp:nvSpPr>
        <dsp:cNvPr id="0" name=""/>
        <dsp:cNvSpPr/>
      </dsp:nvSpPr>
      <dsp:spPr>
        <a:xfrm>
          <a:off x="1288412" y="979533"/>
          <a:ext cx="3943519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Дохода от собственной хозяйственной деятельности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412" y="979533"/>
        <a:ext cx="3943519" cy="783070"/>
      </dsp:txXfrm>
    </dsp:sp>
    <dsp:sp modelId="{EB815C8E-3957-4547-B377-A39E7BB33C7E}">
      <dsp:nvSpPr>
        <dsp:cNvPr id="0" name=""/>
        <dsp:cNvSpPr/>
      </dsp:nvSpPr>
      <dsp:spPr>
        <a:xfrm>
          <a:off x="1024441" y="794916"/>
          <a:ext cx="263971" cy="1554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990"/>
              </a:lnTo>
              <a:lnTo>
                <a:pt x="263971" y="15549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1041D-8886-4AC9-8F52-C8B27951753C}">
      <dsp:nvSpPr>
        <dsp:cNvPr id="0" name=""/>
        <dsp:cNvSpPr/>
      </dsp:nvSpPr>
      <dsp:spPr>
        <a:xfrm>
          <a:off x="1288412" y="1958371"/>
          <a:ext cx="3988123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Бюджетные средства, выделяемые органами государственной власти и местного самоуправления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412" y="1958371"/>
        <a:ext cx="3988123" cy="783070"/>
      </dsp:txXfrm>
    </dsp:sp>
    <dsp:sp modelId="{4C21EE4A-788D-4D9D-B870-2E48DCEDD30A}">
      <dsp:nvSpPr>
        <dsp:cNvPr id="0" name=""/>
        <dsp:cNvSpPr/>
      </dsp:nvSpPr>
      <dsp:spPr>
        <a:xfrm>
          <a:off x="1024441" y="794916"/>
          <a:ext cx="263971" cy="253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829"/>
              </a:lnTo>
              <a:lnTo>
                <a:pt x="263971" y="25338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2FDAB-E0AA-46D1-A67C-FB825E4C36D8}">
      <dsp:nvSpPr>
        <dsp:cNvPr id="0" name=""/>
        <dsp:cNvSpPr/>
      </dsp:nvSpPr>
      <dsp:spPr>
        <a:xfrm>
          <a:off x="1288412" y="2937210"/>
          <a:ext cx="3938332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Добровольные взносы и пожертвования юридических и физических лиц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412" y="2937210"/>
        <a:ext cx="3938332" cy="783070"/>
      </dsp:txXfrm>
    </dsp:sp>
    <dsp:sp modelId="{3B078873-C74E-466F-A957-FA7FE908F24E}">
      <dsp:nvSpPr>
        <dsp:cNvPr id="0" name=""/>
        <dsp:cNvSpPr/>
      </dsp:nvSpPr>
      <dsp:spPr>
        <a:xfrm>
          <a:off x="1024441" y="794916"/>
          <a:ext cx="263971" cy="351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667"/>
              </a:lnTo>
              <a:lnTo>
                <a:pt x="263971" y="35126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CB1F3-C4A0-4317-9EB6-70B83C608C77}">
      <dsp:nvSpPr>
        <dsp:cNvPr id="0" name=""/>
        <dsp:cNvSpPr/>
      </dsp:nvSpPr>
      <dsp:spPr>
        <a:xfrm>
          <a:off x="1288412" y="3916048"/>
          <a:ext cx="3998597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поступления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412" y="3916048"/>
        <a:ext cx="3998597" cy="783070"/>
      </dsp:txXfrm>
    </dsp:sp>
    <dsp:sp modelId="{E1053D18-C7E6-41DB-BE45-88B8CBA3540F}">
      <dsp:nvSpPr>
        <dsp:cNvPr id="0" name=""/>
        <dsp:cNvSpPr/>
      </dsp:nvSpPr>
      <dsp:spPr>
        <a:xfrm>
          <a:off x="5665969" y="44601"/>
          <a:ext cx="4696498" cy="783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Расходы ТОС</a:t>
          </a:r>
          <a:endParaRPr lang="ru-RU" sz="4400" kern="1200" dirty="0"/>
        </a:p>
      </dsp:txBody>
      <dsp:txXfrm>
        <a:off x="5665969" y="44601"/>
        <a:ext cx="4696498" cy="783070"/>
      </dsp:txXfrm>
    </dsp:sp>
    <dsp:sp modelId="{0E91E950-1D91-4CCE-AA0B-12BA89FCF831}">
      <dsp:nvSpPr>
        <dsp:cNvPr id="0" name=""/>
        <dsp:cNvSpPr/>
      </dsp:nvSpPr>
      <dsp:spPr>
        <a:xfrm>
          <a:off x="6135619" y="827672"/>
          <a:ext cx="246615" cy="62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24"/>
              </a:lnTo>
              <a:lnTo>
                <a:pt x="246615" y="6296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0185C-3FAA-413A-AAEF-64C7D7C5E15D}">
      <dsp:nvSpPr>
        <dsp:cNvPr id="0" name=""/>
        <dsp:cNvSpPr/>
      </dsp:nvSpPr>
      <dsp:spPr>
        <a:xfrm>
          <a:off x="6382234" y="979533"/>
          <a:ext cx="3992896" cy="95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объектов коммунально-бытового социально-культурного назначения, обеспечение их содержания и эксплуатации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2234" y="979533"/>
        <a:ext cx="3992896" cy="955526"/>
      </dsp:txXfrm>
    </dsp:sp>
    <dsp:sp modelId="{E5B7EC4E-6559-48D7-8FF8-A13074B56DF4}">
      <dsp:nvSpPr>
        <dsp:cNvPr id="0" name=""/>
        <dsp:cNvSpPr/>
      </dsp:nvSpPr>
      <dsp:spPr>
        <a:xfrm>
          <a:off x="6135619" y="827672"/>
          <a:ext cx="246615" cy="169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690"/>
              </a:lnTo>
              <a:lnTo>
                <a:pt x="246615" y="16946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37426-006B-4DC5-9D50-95B2DE390911}">
      <dsp:nvSpPr>
        <dsp:cNvPr id="0" name=""/>
        <dsp:cNvSpPr/>
      </dsp:nvSpPr>
      <dsp:spPr>
        <a:xfrm>
          <a:off x="6382234" y="2130827"/>
          <a:ext cx="3976997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досуговых и праздничных мероприятий, работа с детьми и подростками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2234" y="2130827"/>
        <a:ext cx="3976997" cy="783070"/>
      </dsp:txXfrm>
    </dsp:sp>
    <dsp:sp modelId="{BC97DF82-844F-4E0F-92FE-E517F01EB772}">
      <dsp:nvSpPr>
        <dsp:cNvPr id="0" name=""/>
        <dsp:cNvSpPr/>
      </dsp:nvSpPr>
      <dsp:spPr>
        <a:xfrm>
          <a:off x="6135619" y="827672"/>
          <a:ext cx="246615" cy="2673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528"/>
              </a:lnTo>
              <a:lnTo>
                <a:pt x="246615" y="267352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C8334-F5BC-44F4-A819-07E75227EEC3}">
      <dsp:nvSpPr>
        <dsp:cNvPr id="0" name=""/>
        <dsp:cNvSpPr/>
      </dsp:nvSpPr>
      <dsp:spPr>
        <a:xfrm>
          <a:off x="6382234" y="3109665"/>
          <a:ext cx="3988624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благоустройство и озеленение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2234" y="3109665"/>
        <a:ext cx="3988624" cy="783070"/>
      </dsp:txXfrm>
    </dsp:sp>
    <dsp:sp modelId="{7D884504-529D-4CBA-B950-EF0FB1A36461}">
      <dsp:nvSpPr>
        <dsp:cNvPr id="0" name=""/>
        <dsp:cNvSpPr/>
      </dsp:nvSpPr>
      <dsp:spPr>
        <a:xfrm>
          <a:off x="6135619" y="827672"/>
          <a:ext cx="246615" cy="3652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367"/>
              </a:lnTo>
              <a:lnTo>
                <a:pt x="246615" y="36523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0E83-615F-40D7-A074-5D523FC23F0E}">
      <dsp:nvSpPr>
        <dsp:cNvPr id="0" name=""/>
        <dsp:cNvSpPr/>
      </dsp:nvSpPr>
      <dsp:spPr>
        <a:xfrm>
          <a:off x="6382234" y="4088504"/>
          <a:ext cx="4051470" cy="78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содержание ТОС, иные затраты, предусмотренные Уставом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2234" y="4088504"/>
        <a:ext cx="4051470" cy="7830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B7FD0-A97A-43FB-B760-706FB9B32EBF}">
      <dsp:nvSpPr>
        <dsp:cNvPr id="0" name=""/>
        <dsp:cNvSpPr/>
      </dsp:nvSpPr>
      <dsp:spPr>
        <a:xfrm rot="16200000">
          <a:off x="482289" y="-482289"/>
          <a:ext cx="2330605" cy="32951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гражданам средства для прямого влияния на политику органа местного самоуправления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773615" y="-773615"/>
        <a:ext cx="1747953" cy="3295184"/>
      </dsp:txXfrm>
    </dsp:sp>
    <dsp:sp modelId="{3EBC1C80-02D1-4AC8-A255-01A6FB8297AE}">
      <dsp:nvSpPr>
        <dsp:cNvPr id="0" name=""/>
        <dsp:cNvSpPr/>
      </dsp:nvSpPr>
      <dsp:spPr>
        <a:xfrm>
          <a:off x="3295184" y="0"/>
          <a:ext cx="3295184" cy="233060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гражданам более полной информации о деятельности органов местного самоуправления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184" y="0"/>
        <a:ext cx="3295184" cy="1747953"/>
      </dsp:txXfrm>
    </dsp:sp>
    <dsp:sp modelId="{460F297D-637D-44E8-9AD7-DA12CD6B2E57}">
      <dsp:nvSpPr>
        <dsp:cNvPr id="0" name=""/>
        <dsp:cNvSpPr/>
      </dsp:nvSpPr>
      <dsp:spPr>
        <a:xfrm rot="10800000">
          <a:off x="0" y="2330605"/>
          <a:ext cx="3295184" cy="233060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гражданам возможности разобраться в том, как принимается и распределяется муниципальный бюджет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913256"/>
        <a:ext cx="3295184" cy="1747953"/>
      </dsp:txXfrm>
    </dsp:sp>
    <dsp:sp modelId="{F84C0A45-991E-413F-AC4B-5BB7F58953F9}">
      <dsp:nvSpPr>
        <dsp:cNvPr id="0" name=""/>
        <dsp:cNvSpPr/>
      </dsp:nvSpPr>
      <dsp:spPr>
        <a:xfrm rot="5400000">
          <a:off x="3777474" y="1848315"/>
          <a:ext cx="2330605" cy="32951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нового механизма взаимодействия граждан и муниципальной власти по решению вопросов местного значения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68799" y="2139640"/>
        <a:ext cx="1747953" cy="3295184"/>
      </dsp:txXfrm>
    </dsp:sp>
    <dsp:sp modelId="{44ED5010-3299-4067-9152-971858E75CAF}">
      <dsp:nvSpPr>
        <dsp:cNvPr id="0" name=""/>
        <dsp:cNvSpPr/>
      </dsp:nvSpPr>
      <dsp:spPr>
        <a:xfrm>
          <a:off x="1635311" y="1747953"/>
          <a:ext cx="3595039" cy="116530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ПБ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5311" y="1747953"/>
        <a:ext cx="3595039" cy="11653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55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7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4637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50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670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890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70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18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03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1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43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6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54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5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94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72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6AF2-6309-4E1D-BBD9-A1F3D7B90993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AC853D-F8DE-459F-9B30-628ADC300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7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584" y="931127"/>
            <a:ext cx="8915399" cy="2659566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ИНИЦИАТИВНОЕ БЮДЖЕТИРОВАНИЕ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2537" y="5680628"/>
            <a:ext cx="4702368" cy="84209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финансов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026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71" y="323385"/>
            <a:ext cx="10448691" cy="158161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вышестоящих бюджетов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проектов населения и местной администрации, направленных на решение проблем, выявленных самим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населением, является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МЕСТНЫХ ИНИЦИАТИВ (ППМИ)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61532" y="1905000"/>
            <a:ext cx="9991492" cy="12507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выявить и решить проблемы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которых в муниципалитете не хватает средств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обеспечено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источников: со стороны населения, юридических лиц (спонсоров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местного бюджета и вышестоящего бюджета.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quinnandco.co.uk/wp-content/uploads/2015/04/photodune-447894-3d-guys-with-tools-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337" y="3334215"/>
            <a:ext cx="4984595" cy="31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12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533" y="245327"/>
            <a:ext cx="9843080" cy="72482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населения в реализации ППМИ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739224"/>
              </p:ext>
            </p:extLst>
          </p:nvPr>
        </p:nvGraphicFramePr>
        <p:xfrm>
          <a:off x="1237786" y="970156"/>
          <a:ext cx="10705170" cy="574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7146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666" y="26536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92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12" y="4607760"/>
            <a:ext cx="11146821" cy="204558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(ИБ)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 определении и выборе объектов расходования бюджетных средств, а также последующем контроле за реализацией отобранных проектов. </a:t>
            </a:r>
          </a:p>
        </p:txBody>
      </p:sp>
      <p:pic>
        <p:nvPicPr>
          <p:cNvPr id="1034" name="Picture 10" descr="https://shat-dou15.edumsko.ru/uploads/3000/2561/section/167144/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190" y="512956"/>
            <a:ext cx="6204262" cy="40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69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434" y="1023047"/>
            <a:ext cx="5517995" cy="49428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ИБ предполагают непосредственное участие граждан в процессе принятия решений о расходовании бюджетных средств. Несмотря на то что конечные решения вырабатываются совместно с представителями власти, присутствие граждан на всех этапах обсуждения и принятия решений обязательно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«Демократия участия» видоизменяет бюджетный процесс, делая упор на изначальных процедурах согласования решений с участием максимально широкого круга граждан. Основные этапы бюджетного процесса традиционной демократической процедуры остаются без изменений, тем не менее широкое вовлечение граждан повышает качество обсуждаемых решений. </a:t>
            </a:r>
          </a:p>
        </p:txBody>
      </p:sp>
      <p:pic>
        <p:nvPicPr>
          <p:cNvPr id="2050" name="Picture 2" descr="https://www.colourbox.com/preview/5172509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488" y="557562"/>
            <a:ext cx="5018049" cy="55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072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6981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населения в инициировании, реализации и контроле обеспечивает выдвижение действительно приоритетных для финансирования проектов, а также прозрачность бюджетных решений, экономию бюджетных средств, пристальный контроль за подрядчиками, бережную эксплуатацию созданных объектов, рост налоговых поступлений. Механизм софинансирования позволяет привлечь дополнительно к субсидиям, выделяемым из региональных бюджетов, существенный объем средств от населения, бизнеса и муниципалитетов. Однако, что самое главное, он возвращает гражданам ощущение сопричастности к судьбам своих городов, поселений, изживает иждивенческие настроения и стремление жить на всем готовом, формирует ответственного гражданина своей страны.</a:t>
            </a:r>
          </a:p>
        </p:txBody>
      </p:sp>
      <p:pic>
        <p:nvPicPr>
          <p:cNvPr id="3074" name="Picture 2" descr="https://bilimblogum.files.wordpress.com/2016/04/97038-group.png?w=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8182" y="3222702"/>
            <a:ext cx="5495636" cy="36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05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071" y="1058947"/>
            <a:ext cx="4492083" cy="4541413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в последние годы получило широкое распространение в России и зарекомендовало себя как достаточно эффективная бюджетная практика. Опыт его применения имеют в Кировской, Тверской, Нижегородской, Тульской, Иркутской и Тамбовской областях, Хабаровском и Ставропольском краях, Республике Башкортостан и ряде других субъектов РФ.</a:t>
            </a:r>
          </a:p>
        </p:txBody>
      </p:sp>
      <p:pic>
        <p:nvPicPr>
          <p:cNvPr id="4098" name="Picture 2" descr="http://qpro360.com/bin/js/ckeditor/kcfinder/uploads/images/Firma/18677883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154" y="626500"/>
            <a:ext cx="5406309" cy="54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42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611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(ИБ)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26275"/>
            <a:ext cx="10515600" cy="12935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различных форм самоорганизации граждан, предусмотренной законодательством, самой массовой является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 (ТОС)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Данная форма предусматривает управление территорией непосредственно жителями 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81886937"/>
              </p:ext>
            </p:extLst>
          </p:nvPr>
        </p:nvGraphicFramePr>
        <p:xfrm>
          <a:off x="992187" y="2419815"/>
          <a:ext cx="10683139" cy="414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824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ТОС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7428953"/>
              </p:ext>
            </p:extLst>
          </p:nvPr>
        </p:nvGraphicFramePr>
        <p:xfrm>
          <a:off x="838200" y="1304693"/>
          <a:ext cx="10781371" cy="487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865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6634" y="1904998"/>
            <a:ext cx="5217114" cy="46407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«Народный бюджет» - это проект, в котором население участвует в распределении части средств местного бюджета на конкурсной основе, на принципах софинансирования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проекта идут не только бюджетные средства, но и средства самих участников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задачи, как строительство, восстановление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коммунальной инфраструктуры, дорог местного значения, тротуаров, придомовых территорий, площадей, парков, спортивных и детских площадок, мест массового отдыха, объектов культуры.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9884" y="624110"/>
            <a:ext cx="9374728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вопросов социально-экономического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города возможно по средствам реализации проекта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cr.doingbusiness.ro/uploads/515167ffd57321025155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748" y="2061115"/>
            <a:ext cx="5242730" cy="39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70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548" y="389935"/>
            <a:ext cx="10392937" cy="12938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ПАРТИЦИПАТОРНОЕ БЮДЖЕТИРОВАНИЕ (ПБ)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распределение части бюджетных средств муниципалитета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комиссии, состоящей из выбранных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горожан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представителей администрации.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54976504"/>
              </p:ext>
            </p:extLst>
          </p:nvPr>
        </p:nvGraphicFramePr>
        <p:xfrm>
          <a:off x="5107259" y="1683834"/>
          <a:ext cx="6590369" cy="466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petrikov-cge.by/attachments/Image/blog-0942357001464878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359" y="2113504"/>
            <a:ext cx="3819812" cy="33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11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461</TotalTime>
  <Words>579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ИНИЦИАТИВНОЕ БЮДЖЕТИРОВАНИЕ</vt:lpstr>
      <vt:lpstr>Инициативное бюджетирование (ИБ) —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 определении и выборе объектов расходования бюджетных средств, а также последующем контроле за реализацией отобранных проектов. </vt:lpstr>
      <vt:lpstr>Практики ИБ предполагают непосредственное участие граждан в процессе принятия решений о расходовании бюджетных средств. Несмотря на то что конечные решения вырабатываются совместно с представителями власти, присутствие граждан на всех этапах обсуждения и принятия решений обязательно. «Демократия участия» видоизменяет бюджетный процесс, делая упор на изначальных процедурах согласования решений с участием максимально широкого круга граждан. Основные этапы бюджетного процесса традиционной демократической процедуры остаются без изменений, тем не менее широкое вовлечение граждан повышает качество обсуждаемых решений. </vt:lpstr>
      <vt:lpstr>Участие населения в инициировании, реализации и контроле обеспечивает выдвижение действительно приоритетных для финансирования проектов, а также прозрачность бюджетных решений, экономию бюджетных средств, пристальный контроль за подрядчиками, бережную эксплуатацию созданных объектов, рост налоговых поступлений. Механизм софинансирования позволяет привлечь дополнительно к субсидиям, выделяемым из региональных бюджетов, существенный объем средств от населения, бизнеса и муниципалитетов. Однако, что самое главное, он возвращает гражданам ощущение сопричастности к судьбам своих городов, поселений, изживает иждивенческие настроения и стремление жить на всем готовом, формирует ответственного гражданина своей страны.</vt:lpstr>
      <vt:lpstr>Инициативное бюджетирование в последние годы получило широкое распространение в России и зарекомендовало себя как достаточно эффективная бюджетная практика. Опыт его применения имеют в Кировской, Тверской, Нижегородской, Тульской, Иркутской и Тамбовской областях, Хабаровском и Ставропольском краях, Республике Башкортостан и ряде других субъектов РФ.</vt:lpstr>
      <vt:lpstr>Некоторые виды (ИБ)</vt:lpstr>
      <vt:lpstr>Бюджет ТОС</vt:lpstr>
      <vt:lpstr>Принять участие в решении вопросов социально-экономического развития города возможно по средствам реализации проекта «НАРОДНЫЙ БЮДЖЕТ» </vt:lpstr>
      <vt:lpstr>ПАРТИЦИПАТОРНОЕ БЮДЖЕТИРОВАНИЕ (ПБ)– это распределение части бюджетных средств муниципалитета при помощи комиссии, состоящей из выбранных представителей горожан и представителей администрации. </vt:lpstr>
      <vt:lpstr>Предоставление субсидий из вышестоящих бюджетов на софинансирование совместных проектов населения и местной администрации, направленных на решение проблем, выявленных самим населением, является ПРОГРАММОЙ ПОДДЕРЖКИ МЕСТНЫХ ИНИЦИАТИВ (ППМИ)</vt:lpstr>
      <vt:lpstr>Роль населения в реализации ППМИ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Finansist-4</cp:lastModifiedBy>
  <cp:revision>48</cp:revision>
  <dcterms:created xsi:type="dcterms:W3CDTF">2017-09-10T10:26:00Z</dcterms:created>
  <dcterms:modified xsi:type="dcterms:W3CDTF">2017-09-10T18:14:08Z</dcterms:modified>
</cp:coreProperties>
</file>